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6081-8128-4B04-8E5D-B25842B7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7FD5D-2D8E-4523-891C-CFEF0ACF0A5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BE04-D2CF-41BF-9410-8900FC32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0D32E-34F9-4EDB-A312-38460283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951-D0B2-4124-9A44-ADBD6E6EFC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29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F4C37-ABEE-4996-BA26-1C50E1AF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31A4C-63FF-4FB9-B4E2-705FAC266BF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8D94E-3DB6-4B41-8A2F-29ECEE02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BEE2-E9A0-4A89-BC82-00C6A3D9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B93FC-BACA-40F5-85F6-93B0E261E1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51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4F3F-A12F-44E7-BC88-348797FE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31D12-B0E4-454D-9956-2B6BF5C9B7E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B98F-8AF4-4DCD-97C2-76906D90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694D-0613-47A8-A008-9418A7C3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2E9CE-8308-4056-8C72-7FECB5AE72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8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29E25-35C9-46D7-B3CD-94A59941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5BC82-8946-4CAD-8209-9CC2E62BC7E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74AE-9145-467F-8B84-57C86FC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9966-DD15-49A4-9B8E-ADB2D728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3736-F952-42AC-8178-986D38FCCC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004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8CB6-6C56-4848-9BC6-B5E76E5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C1B1D-12AD-4F79-AEB8-63A18746627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3D88-2C45-46A6-800F-813F4B48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CB93-8F92-414A-AFF5-A488D9AE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0C8C-C7AF-4D6A-AC7C-2DA5BBE451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4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CC7A69-EC92-46AF-9DA5-663B7D2A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4A15F-9275-4626-9AE0-71802E0E7EC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9EA916-7585-4FA1-B4FC-3D5E7B5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41D3B-8734-4702-BA4E-9DF34E5D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F1504-C283-4F11-9C25-4FEA5F5C71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8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48036F-BF4A-485C-8F16-F2EA7287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6A1AA-F450-4F69-A35C-F6083422416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6F0B20-68E3-4C22-93D7-E27DE59B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8D99DC-4F4D-4B1B-8DED-6A6A279D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66E1-17C2-4EDC-B896-BE396DAF69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78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789A68-E040-4D1A-A684-09D0F240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C081A-14EE-4811-8013-524C666DC87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EADF43-8C9F-4BAA-88A2-B07E1EDA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74B2C-8084-4DBF-ACAB-71CFCFF1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AE7CD-E747-4C8A-8E90-C60D6809F0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196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C57D49-F29C-4E5A-BDBA-ED0EB705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96C94-2FA4-4CBB-996C-7D1BAC53ABC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1A685C-A82A-44CD-9C93-331471EB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1B5763-F3F6-4D4C-83D5-6606EA1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8F63E-60D2-4DD2-90F1-8FAA166A9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7D3AE7-F12B-4704-B9D2-F0E288B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D4BE8-B8C9-4691-8404-D9F7D51F933C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F0A366-02AA-42BC-8589-87EDB862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6EBC3-8CDE-4925-B167-A59C18CC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BFA35-839F-4A46-8619-2B7FB0E0C8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50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166E25-6FA4-49F2-83D3-CA77C162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DE13B-E8D9-4DA1-B4CE-5E7CE01DDB4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D9C8F-4F85-474F-ADD8-7F44F6E6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85C846-3CD7-414B-A9B9-EC453B7A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65F09-5A50-4C0D-8604-95ACDB829E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28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C841B3-F118-4830-AF8B-2D8167EED5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2D9E73-1B12-4702-9A71-184B595E9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24FF-B28A-4B2D-BD9C-7692A16DD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A6D8E32-7FAE-4EF3-997D-FF518E818B9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632E-6D94-4FB7-91A4-0AF3A8993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D95F5-E2DF-4DBB-932F-71F6D8D96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3C7D3A-4EED-413A-B30A-7EF41F42C75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Apresentação na tela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9</cp:revision>
  <dcterms:created xsi:type="dcterms:W3CDTF">2010-03-17T18:34:22Z</dcterms:created>
  <dcterms:modified xsi:type="dcterms:W3CDTF">2019-11-22T10:14:59Z</dcterms:modified>
</cp:coreProperties>
</file>