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2D36-865A-408D-8B5E-8B27BF78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517CB-42C8-4154-BA7B-F190F5772B4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1FE0-D0E8-4AD0-8D6E-BF6611B4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738DC-5F4C-49B1-84C3-C0696811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7E170-F480-4E71-A9C1-5550895B43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1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07B9-80CB-40C7-A679-7A57318B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20512-A306-4767-B2A2-2BB347B3303E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B95C-B4AF-412A-BA36-245642D6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CCDCD-BDD8-4CF3-8A1B-C5B55208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D4B84-B865-4A20-A72C-C7A6E718DB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05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59E3-D45F-4DFE-ABAB-D1F98651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BC4A6-27E8-4F97-8A6F-ED034DA0EF0A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2843-9B5A-43A9-8718-421CBF63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4D7D4-F30D-4201-BF6F-F72E8B1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3246-8CE4-47C5-91B8-5E792BB05A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036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CE67C-5180-442D-BB7E-885DA888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E95666-988E-4D44-ABB2-D12554F5C64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371B-CF61-4AD0-B988-272BFCB5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8748C-D388-42F1-A8CD-E1CDD69F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04F6-8DFF-4961-B373-79E9DD530F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517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BB9A-046B-47BE-8B11-D780F828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47069-2BD8-4FEC-A6C4-F127260054C4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0B96-8B3D-4799-A914-F7434883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AB27-EBAD-4A2E-9D1C-A153CE4C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4604-719E-46A0-9005-C862D154B0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354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CF5F54-3A2E-454A-AF42-A9B06E66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57E68-44AB-4C49-84A4-D8DD8F4ED98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52785B-A1EB-47DE-9BA8-BF7873E1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4941E9-F721-40A4-B636-183102C6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3AF8-9BE0-4929-9AE1-DE57934721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078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CA18F8-6E0B-43FA-9BDD-0440AAE0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C971B-F91F-4A56-8F60-F2B21676C25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BE5C9B-140F-44C3-AD2A-E178ECA7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47C367-B0FB-4313-A9F0-75DF305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9898E-AD29-47DF-84AE-CB2CBDE47A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807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69A8DF-735E-4C13-A3ED-B2435767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6AF64-F96E-4A9C-A2D3-6370A8386F3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2D3A50-97C8-4A68-B705-8FC67329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9BED71-9DCB-407F-B81F-0B8DCEB3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BFF2-50A6-495A-8793-761E826443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102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2D1076-27AF-4C9A-89EF-E0E4778F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47596-6A0A-4E81-B86C-0058D7ABFC7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EC0F30-6682-4098-9D16-55F39E97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163DF3-2EEA-4095-AAE0-2DCB3BD4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F031-F10C-4E47-828F-D501263B08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9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984A50-3545-430F-A725-62669D7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BD8EE-D720-4B9F-8360-277BD427EDC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26EA02-5D3C-4D49-B52F-A96F734F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0DA51-9478-450D-B95D-3EB1676D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DB73-EB2E-4707-80E1-3BDCD4EAC0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569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E4220-B479-4C7F-B6ED-7366903C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09F25-FC5A-4C54-959E-D554DA73A85F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30744B-98F9-4AC0-9ED6-19556A2C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8252A9-A714-42D6-AA23-28A1BCD6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1165-D8FF-4179-801B-5AADE28A83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99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FF8253-FFBA-4FB6-A1C6-63D4E951FA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77047B-C136-47BE-A0A2-6CAF8911B3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5A0D-4F4F-4BBB-8449-BD4B2ED9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A3D1C5-2551-4594-9B2A-1A277BC8595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9202-800A-4673-ADC5-25812E1DA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902F-F5DC-4137-8779-81690314B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7DBB83-8B1F-40DE-98C2-D99A322DEFD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Apresentação na tela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4</cp:revision>
  <dcterms:created xsi:type="dcterms:W3CDTF">2010-03-19T02:17:20Z</dcterms:created>
  <dcterms:modified xsi:type="dcterms:W3CDTF">2019-11-22T10:14:44Z</dcterms:modified>
</cp:coreProperties>
</file>