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2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4151F-E37B-4F57-AD6F-F7BA8D58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D9E9-EB72-4EF1-8E42-C78D3FE83777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26012-44B4-4C37-8DF0-E1FC65F5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89EA3-525E-417E-B366-6EC82E14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99896-8D54-43E5-AA3C-C29754FF08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250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4606E-5B75-4297-8907-9B024A058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4C16A-EE3F-46FF-8883-89B3B03C1D06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ECFD6-C4C9-4A8C-A9E8-C8546C7C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E919B-9696-4E30-AF96-35DBFC28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9C46E-DCA3-44D2-A72A-F6B6273F81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1886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15960-0BFC-42CF-8692-6DF8DF6B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15D2-D8FF-40DF-8481-52A4BCFACF92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442FE-3400-4C82-A654-1DC61789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6C6E7-952C-428F-951C-6FD48D79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65BFE-2919-4369-AF32-8DF68A0AB4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328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B7F3-0DFA-4171-8023-844A99139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9FCF-9641-4884-88B3-020B102EC557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AFEDF-5665-415A-B193-D0718ED4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D7EED-736A-4345-9FF4-1625D5C9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D6BA8-9426-4120-A2B3-19801B8AF8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590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BEC94-9F7A-4AF0-8310-3F530045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D0D20-D0EE-4854-A859-00607E37264F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6AFB3-7552-4E08-97E0-4B0F879E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8B246-AE50-4C33-8B6D-A5693B5F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9D4C-AA4E-4FF6-B68B-342D605AEC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26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E66183-EE5E-479A-A3C8-677595EB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D1B11-3D94-4CE3-BF39-1E32BE3AEFA9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D3DF4C-062D-41C4-86D3-36C001DD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7262A0-C5C3-49E3-8CD8-D9CD7E3A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8F121-7C92-45D8-9240-BAC05F3266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4147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DABE01-77DD-43A4-9608-BCADB8AA5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DB62-F970-40F9-ADC9-D029244BFA9F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4F4B6-03C0-4204-9B6B-AFCE1C61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FD2C15-E35F-47FD-A8AD-8E11D7A4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67EA3-5964-41CA-9F8E-0AF918CDD0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335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5AB889-A92D-4075-B6D5-7D725CB7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7E54-5DC3-42E0-9BAF-79A40FFAD663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CE809C-CBE1-4B57-8750-D0F99C4F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60D37A-FD49-4F33-8C74-1CAC0F24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EDAF7-F6A9-4C08-B39E-A6F4E79CD9A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02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FBD1FD-7344-423D-B17D-AE5C462B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6587-B26D-4DC7-B527-E286C72C5632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E96566-6A92-439D-9E8B-852BC336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BBEAE8-A4A5-4678-959D-A690DC7D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0B0E5-B54D-46B7-8727-AD17353A17F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134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AD930B-EDB3-4DCB-AAF6-4F88B9AFE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D7279-25D9-44F8-9CCB-5D76FA395BC9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87F69F-55BA-4CD4-B2FF-479FB600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9044A9-3662-4B36-8139-CC5C0F9F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D3739-EEB1-4096-981F-4654774748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156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8BBCA8-11F8-4363-AD27-3E2BF700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7209-F5E4-4B20-AB7D-D1175BEA8589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97ABF5-A503-4184-9E1A-552E003B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E1118E-611B-4751-9C11-31260339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60E43-EDA1-4684-8C19-E01EABD46C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543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E473208-616E-4512-92F1-AE879FB625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1A8A002-5694-43EF-8017-FAFEFAAFA9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4BA6-CACC-43A0-8E03-23707B42B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E8FBE482-2EC0-4D24-80EA-6CDCEBFC3757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C877A-66DF-4085-A5ED-1A92BAA76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52E26-3FAF-41B2-A348-B9E5F1E9B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5168544-B1A3-48D9-919D-1D214F821F8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Apresentação na tela (4:3)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ＭＳ Ｐゴシック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Levi Gruber</dc:creator>
  <cp:lastModifiedBy>Pr. Marcelo Carvalho</cp:lastModifiedBy>
  <cp:revision>3</cp:revision>
  <dcterms:created xsi:type="dcterms:W3CDTF">2010-03-19T02:33:57Z</dcterms:created>
  <dcterms:modified xsi:type="dcterms:W3CDTF">2019-11-22T10:14:12Z</dcterms:modified>
</cp:coreProperties>
</file>