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75" r:id="rId11"/>
    <p:sldId id="265" r:id="rId12"/>
    <p:sldId id="266" r:id="rId13"/>
    <p:sldId id="267" r:id="rId14"/>
    <p:sldId id="276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2663" autoAdjust="0"/>
  </p:normalViewPr>
  <p:slideViewPr>
    <p:cSldViewPr snapToGrid="0">
      <p:cViewPr varScale="1">
        <p:scale>
          <a:sx n="52" d="100"/>
          <a:sy n="52" d="100"/>
        </p:scale>
        <p:origin x="14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8C4CB-B9C9-4454-9BCF-E59DC334677C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C68A0-FB7C-4200-A43D-E66F77C399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73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Salmos 24: 10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912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podemos aprender sobre esse momento? Aqueles que, em sua experiência, precisam confrontar uma guerra espiritual podem pedir a ajuda ao próprio comandante do exército celestial, os recursos do céu estão à disposição de cada alma confiante. Josué recebeu a garantia de que não estaria só à frente do exército. O próprio Jesus, como General, estaria com ele para supervisionar, ordenar e comandar. Josué venceu não por sua força, mas por sua confiança e obediência a ordem dada por Cristo (Josué 6: 2-5), assim como fizeram os anjos fies ao lutarem a favor e sob a liderança do Arcanjo Miguel, assim podemos confirmar que não há batalha perdida para quem decide está do lado certo.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94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ARCANJO MIGUEL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12: 7; Judas 9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Um comandante no Novo Testamento 	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é o Arcanjo Miguel? O significado do nome é bem sugestivo “Quem é como Deus?” é tanto uma pergunta como um desafio. Miguel, como nome de um ser celestial, ocorre na Bíblia apenas em passagens apocalípticas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10: 13, 21; 12: 1;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9;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 7), em casos em que Cristo está em conflito direto com Satanás. Esse nome é muito apropriado para aquele que assumiu a tarefa de vindicar o caráter de Deus, refutar as pretensões do inimigo e dar uma oportunidade de salvação a humanidade. Muitos estudiosos referem a esses arcanjos como Jesus o príncipe do exército do Senhor, vestido em seu traje de batalha. 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nunca abandonou, abandona ou abandonará seus servos. A referência a Miguel nas escrituras deve nos trazer confiança e esperança, pois temos um guardião.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Olhamos a verdade e percebemos um ser cheio de amor e com poderes inimagináveis. Nessa guerra santa entre o bem e o mal a vitória já nos foi garantida, um reino espiritual na vida de todo crente pode ser uma realidade hoje. Pelo poder de Cristo o inimigo foi derrotado, a bandeira da salvação foi levantada e logo mais poderemos ir para casa. 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5449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Um comandante no Novo Testamento 	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é o Arcanjo Miguel? O significado do nome é bem sugestivo “Quem é como Deus?” é tanto uma pergunta como um desafio. Miguel, como nome de um ser celestial, ocorre na Bíblia apenas em passagens apocalípticas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10: 13, 21; 12: 1;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9;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 7), em casos em que Cristo está em conflito direto com Satanás. Esse nome é muito apropriado para aquele que assumiu a tarefa de vindicar o caráter de Deus, refutar as pretensões do inimigo e dar uma oportunidade de salvação a humanidade. Muitos estudiosos referem a esses arcanjos como Jesus o príncipe do exército do Senhor, vestido em seu traje de batalha. 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nunca abandonou, abandona ou abandonará seus servos. A referência a Miguel nas escrituras deve nos trazer confiança e esperança, pois temos um guardião.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Olhamos a verdade e percebemos um ser cheio de amor e com poderes inimagináveis. Nessa guerra santa entre o bem e o mal a vitória já nos foi garantida, um reino espiritual na vida de todo crente pode ser uma realidade hoje. Pelo poder de Cristo o inimigo foi derrotado, a bandeira da salvação foi levantada e logo mais poderemos ir para casa. 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irá demorar e logo mais poderemos ouvir do próprio Senhor dos Exércitos (Príncipe do Exército do Senhor e Arcanjo Miguel), as palavras que atestarão nossa vitória: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grande conflito terminou. Pecado e pecadores não mais existem. O Universo inteiro está purificado. Uma única palpitação de harmonioso júbilo vibra por toda a vasta criação. Daquele que tudo criou emanam vida, luz e alegria por todos os domínios do espaço infinito. Desde o minúsculo átomo até ao maior dos mundos, todas as coisas, animadas e inanimadas, em sua serena beleza e perfeito gozo, declaram que Deus é amor. Ellen White, Grande Conflito, p. 678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125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 &amp; APELO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Bíblia de forma maravilhosa nos ensina a confiar em algo fora de nós e muito maior do que nós. Quando olhamos para a verdade do começo ao fim, vemos Deus criando, amando, cuidando e principalmente protegendo os seus filhos. Um verdadeiro general não apenas dar ordens, mas conduz o seu exército a vitória através do seu exemplo, assim como verdadeiros soldados não apenas são forçados a seguirem ordens, mas aprenderam a ter plena confiança na guia de seu superior.  </a:t>
            </a:r>
          </a:p>
          <a:p>
            <a:endParaRPr lang="pt-B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Ilustração: Durante a Segunda Guerra Mundial as Forças Aliadas irromperam nas praias da Normandia, na França, no dia 6 de junho de 1944 – hoje conhecido como o Dia D. Essa batalha foi o ponto decisivo que definiu o conflito. Para todos os fins, os Aliados ganharam a Segunda Guerra Mundial nesse dia. Ainda assim, os alemães e os japoneses não assinaram os termos de rendição oficialmente, senão no ano seguinte. O ano decorrido entre o Dia D e a vitória foi o mais sangrento de toda a guerra! Morreu mais gente nesse ano do que em qualquer outro. As forças inimigas sabiam que lhes restava apenas pouco tempo, por isso lutaram poderosa e desesperadamente. 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6719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igreja hoje se encontra entre seu próprio Dia D e a vitória. Satanás já foi derrotado quando Jesus foi crucificado e ressuscitado. Mas, até que o nosso general volte vitorioso para estabelecer oficialmente o Seu reino e obrigar Satanás a render-lhe toda a autoridade, cada um de nós precisamos está engajada nos últimos embates dessa guerra. Assim sendo, no final dessa guerra espiritual, todos aqueles que foram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fiés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se submeterem a autoridade do general receberam a recompensa máxima por toda a confiança prestada a sua liderança. A palavra de Deus nos apresenta essa recompensa a chamando de Nova Terra, um lugar onde finalmente a paz reinará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21: 1-4).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15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 fica a pergunta: Você confia em Deus? A vitória é garantida, mas apenas para aqueles que se desprendem de toda e qualquer iniciativa própria de vitória e aprendem a colocar toda confiança sobre a orientação do único ser do universo capaz de conceder uma vitória legitima. Gostaria você hoje de entregar sua vida nas mãos do nosso grande General? Hoje, diga sim para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336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 Grande Conflito é real? 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Guerra espiritual é hoje uma linguagem universal.  Todos os crentes já ouviram pelo menos uma vez este termo, não é modismo de evangelização, absolutamente é uma luta que travamos constantemente ao lado de Jesus contra satanás, e a denominamos Grande Conflito.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 somos soldados alistados para esta grande batalha espiritual, um soldado é um combatente, um lutador (2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3). No exército em frente a uma guerra sempre há posições, e cada uma delas tem a sua função (infantaria, artilharia, regime motorizado, engenharia, comunicações, suprimento e departamento médico) e todas as posições se submetem a sabedoria e autoridade do General.  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13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 aprenderemos sobre a importância de confiar em alguém fora de nós e muito maior do que nós. Nesse conflito real a nossa única chance de vitória é conhecer as faces de um General que nunca perdeu uma batalha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68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SENHOR DOS EXERCITOS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Samuel 17: 45-47; Salmos 12: 5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1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482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Os Atributos de Deus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Bíblia nos indica a existência de vários nomes atribuídos a Deus, nomes que revelam seus diversos atributos. Conheçamos alguns deles: 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YHWH: "SENHOR - EU SOU QUEM SOU" (Deuteronômio 6:4) - a rigor, o único nome próprio para Deus.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EL, ELOAH: Deus "poderoso, forte, proeminente" (Gênesis 7:1, Isaías 9:6)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SHADDAI: "Deus Todo-Poderoso" (Gênesis 49:24; Salmo 132:2,5)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ADONAI: "Senhor" (Gênesis 15:2; Juízes 6:15) - usado no lugar de YHWH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JEOVÁ-JIRÉ: "O Senhor proverá" (Gênesis 22:14)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JEOVÁ-RAFA: "O Senhor que sara" (Êxodo 15:26)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JEOVÁ-NISSI: "O Senhor é minha bandeira" (Êxodo 17:15)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JEOVÁ-MAKADESH: "O Senhor que santifica " (Levítico 20:8, Ezequiel 37:28)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JEOVÁ-SHALOM: "O Senhor nossa paz" (Juízes 6:24)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JEOVÁ-ELOIM: "Senhor Deus" (Gênesis 2:4, Salmo 59:5)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JEOVÁ-TSIDIKENU: "O Senhor nossa justiça" (Jeremias 33:16)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JEOVÁ-ROHI: "O Senhor nosso Pastor" (Salmo 23:1)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JEOVÁ-SHAMMAH: "O Senhor está ali" (Ezequiel 48:35)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ELIOM: "Altíssimo" (Deuteronômio 26:19)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ROI: "Deus que vê" (Gênesis 16:13)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EL-OLAM: "Deus eterno" (Salmo 90:1-3)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EL-GIBOR: "Deus Poderoso" (Isaías 9:6)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895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todos os possíveis nomes que são atribuídos a Deus na Bíblia existe um, que o dignifica como nosso General, a maior demonstração de autoridade no campo de batalha e essa atribuição ou nome a Bíblia chama de JEOVÁ-SABAOTH esse nome expressa majestade, poder e autoridade.  </a:t>
            </a:r>
          </a:p>
          <a:p>
            <a:endParaRPr lang="pt-BR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olhamos para os atributos de Deus podemos perceber que mesmo afetados nessa guerra espiritual, podemos estar confiantes e seguros, pois temos um líder imbatível, podemos dizer como Davi: “do Senhor é a Guerra”. Deus é nosso General, e ele determina o resultado da batalha. A vitória no campo de batalha espiritual é real, pois a existência de Deus preenche cada uma das necessidades e debilidades da vida humana. Nessa guerra nunca venceremos sozinhos, mas se temos convicção na liderança e habilidade de batalha do nosso Deus a vitória é certa e inevitável, as histórias bíblicas estão cheias de demonstrações da atuação vitoriosa do nosso grande Senhor dos Exércitos e no livro de Josué podemos encontrar uma delas, uma revelação de sua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-encarnação e disposição em lutar as nossas batalhas como príncipe do exército do Senhor. 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844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PRÍNCIPE DO EXÉRCITO DO SENHOR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Josué 5: 14-15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56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Um comandante no Antigo Testamento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Josué recebeu um desafio extraordinário. Esse primeiro desafio era demonstrado por uma cidade inexpugnável, muralhas aparentemente indestrutíveis, uma guerra com dificuldades gigantescas; assim era a cidade de Jerico. O livro de Josué nos relata um evento intrigante, sobre a atuação de Deus no campo de batalha. O comandante do exército celestial.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príncipe do exército do senhor, ou melhor, o próprio Deus, não admite que seus soldados percam batalhas, independentes do grau de dificuldade. A história da queda das muralhas de Jerico é uma demonstração real. Josué reconheceu seu comandante, ouviu as suas instruções, seguiu à risca a sua liderança e percebeu que a vitória era certa, pois a batalha não era sua, mas do próprio Deus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 14), assim como esteve com Moisés, o mesmo General estaria com ele.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09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98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5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03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498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94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1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04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85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75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42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89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C5BFC-F0B2-4CC2-AD19-D8AE876E458D}" type="datetimeFigureOut">
              <a:rPr lang="pt-BR" smtClean="0"/>
              <a:t>20/11/2017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89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4" y="-87925"/>
            <a:ext cx="12332844" cy="70514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6" y="1144589"/>
            <a:ext cx="10976624" cy="464085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72" y="4872956"/>
            <a:ext cx="3410613" cy="198504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818184" y="5110405"/>
            <a:ext cx="41885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Josué 5: 14-15 </a:t>
            </a:r>
          </a:p>
          <a:p>
            <a:r>
              <a:rPr lang="pt-BR" sz="40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pt-BR" sz="4000" b="1" dirty="0">
                <a:solidFill>
                  <a:srgbClr val="C00000"/>
                </a:solidFill>
                <a:latin typeface="Distress" panose="00000400000000000000" pitchFamily="2" charset="0"/>
              </a:rPr>
              <a:t> </a:t>
            </a:r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88291" y="1056663"/>
            <a:ext cx="1087457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dirty="0"/>
              <a:t>E disse ele: Não, mas venho agora como príncipe do exército do SENHOR. Então Josué se prostrou com o seu rosto em terra e o adorou, e disse-lhe: Que diz meu senhor ao seu servo?</a:t>
            </a:r>
            <a:br>
              <a:rPr lang="pt-BR" sz="3800" dirty="0"/>
            </a:br>
            <a:r>
              <a:rPr lang="pt-BR" sz="3800" dirty="0"/>
              <a:t>Então disse o príncipe do exército do Senhor a Josué: Descalça os sapatos de teus pés, porque o lugar em que estás é santo. E fez Josué assim.</a:t>
            </a:r>
            <a:br>
              <a:rPr lang="pt-BR" sz="3800" dirty="0"/>
            </a:br>
            <a:endParaRPr lang="pt-BR" sz="38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202723" y="153791"/>
            <a:ext cx="7778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PRÍNCIPE DO EXÉRCITO DO SENHOR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40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70" y="-52756"/>
            <a:ext cx="12297670" cy="6910755"/>
          </a:xfrm>
        </p:spPr>
      </p:pic>
      <p:sp>
        <p:nvSpPr>
          <p:cNvPr id="7" name="CaixaDeTexto 6"/>
          <p:cNvSpPr txBox="1"/>
          <p:nvPr/>
        </p:nvSpPr>
        <p:spPr>
          <a:xfrm>
            <a:off x="310661" y="1551497"/>
            <a:ext cx="4665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Josué reconheceu seu comandante, ouviu as suas instruções, seguiu à risca a sua liderança e percebeu que a vitória era certa</a:t>
            </a:r>
          </a:p>
        </p:txBody>
      </p:sp>
    </p:spTree>
    <p:extLst>
      <p:ext uri="{BB962C8B-B14F-4D97-AF65-F5344CB8AC3E}">
        <p14:creationId xmlns:p14="http://schemas.microsoft.com/office/powerpoint/2010/main" val="29980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28" y="0"/>
            <a:ext cx="12350428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457200" y="1690688"/>
            <a:ext cx="38510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Josué venceu não por sua força, mas por sua confiança e obediência a ordem dada por Cristo </a:t>
            </a:r>
          </a:p>
        </p:txBody>
      </p:sp>
    </p:spTree>
    <p:extLst>
      <p:ext uri="{BB962C8B-B14F-4D97-AF65-F5344CB8AC3E}">
        <p14:creationId xmlns:p14="http://schemas.microsoft.com/office/powerpoint/2010/main" val="35892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20" y="0"/>
            <a:ext cx="12318920" cy="710418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0" y="2305537"/>
            <a:ext cx="10976624" cy="32814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387" y="4572000"/>
            <a:ext cx="3410613" cy="198504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325815" y="4809449"/>
            <a:ext cx="489193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Apocalipse 12: 7</a:t>
            </a:r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169862" y="2305537"/>
            <a:ext cx="10542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“</a:t>
            </a:r>
            <a:r>
              <a:rPr lang="pt-BR" sz="4800" dirty="0"/>
              <a:t>Houve peleja nos céus. Miguel e seus anjos pelejaram contra o dragão, e o dragão e os seus anjos revidaram.</a:t>
            </a:r>
            <a:r>
              <a:rPr lang="pt-BR" sz="4400" dirty="0"/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4244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2" name="CaixaDeTexto 11"/>
          <p:cNvSpPr txBox="1"/>
          <p:nvPr/>
        </p:nvSpPr>
        <p:spPr>
          <a:xfrm>
            <a:off x="439615" y="1027906"/>
            <a:ext cx="4783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Um comandante no Novo Testamento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39615" y="3150959"/>
            <a:ext cx="4448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*Quem é o Arcanjo Miguel?</a:t>
            </a:r>
          </a:p>
          <a:p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*O significado do nome é bem sugestivo </a:t>
            </a:r>
          </a:p>
          <a:p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*Quem é como Deus?</a:t>
            </a:r>
          </a:p>
        </p:txBody>
      </p:sp>
    </p:spTree>
    <p:extLst>
      <p:ext uri="{BB962C8B-B14F-4D97-AF65-F5344CB8AC3E}">
        <p14:creationId xmlns:p14="http://schemas.microsoft.com/office/powerpoint/2010/main" val="131785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6" y="-35170"/>
            <a:ext cx="12209586" cy="6893170"/>
          </a:xfrm>
        </p:spPr>
      </p:pic>
      <p:sp>
        <p:nvSpPr>
          <p:cNvPr id="5" name="CaixaDeTexto 4"/>
          <p:cNvSpPr txBox="1"/>
          <p:nvPr/>
        </p:nvSpPr>
        <p:spPr>
          <a:xfrm>
            <a:off x="228599" y="1472423"/>
            <a:ext cx="4818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Praias da Normandia</a:t>
            </a:r>
          </a:p>
          <a:p>
            <a:r>
              <a:rPr lang="pt-BR" sz="4000" b="1" dirty="0">
                <a:solidFill>
                  <a:schemeClr val="bg1"/>
                </a:solidFill>
              </a:rPr>
              <a:t>França, 6 de junho de 1944 </a:t>
            </a:r>
          </a:p>
        </p:txBody>
      </p:sp>
    </p:spTree>
    <p:extLst>
      <p:ext uri="{BB962C8B-B14F-4D97-AF65-F5344CB8AC3E}">
        <p14:creationId xmlns:p14="http://schemas.microsoft.com/office/powerpoint/2010/main" val="30304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092"/>
            <a:ext cx="12192000" cy="6981092"/>
          </a:xfrm>
        </p:spPr>
      </p:pic>
      <p:sp>
        <p:nvSpPr>
          <p:cNvPr id="5" name="CaixaDeTexto 4"/>
          <p:cNvSpPr txBox="1"/>
          <p:nvPr/>
        </p:nvSpPr>
        <p:spPr>
          <a:xfrm>
            <a:off x="1793629" y="4941277"/>
            <a:ext cx="9407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Satanás já foi derrotado quando Jesus foi crucificado e ressuscitado</a:t>
            </a:r>
          </a:p>
        </p:txBody>
      </p:sp>
    </p:spTree>
    <p:extLst>
      <p:ext uri="{BB962C8B-B14F-4D97-AF65-F5344CB8AC3E}">
        <p14:creationId xmlns:p14="http://schemas.microsoft.com/office/powerpoint/2010/main" val="282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404445" y="1371600"/>
            <a:ext cx="511712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Gostaria você hoje de entregar sua vida nas mãos do nosso </a:t>
            </a:r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 GENERAL? </a:t>
            </a:r>
          </a:p>
          <a:p>
            <a:pPr lvl="0"/>
            <a:endParaRPr lang="pt-BR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HOJE, DIGA SIM PARA DEUS.</a:t>
            </a:r>
          </a:p>
          <a:p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4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4" y="0"/>
            <a:ext cx="12336783" cy="6914202"/>
          </a:xfrm>
        </p:spPr>
      </p:pic>
    </p:spTree>
    <p:extLst>
      <p:ext uri="{BB962C8B-B14F-4D97-AF65-F5344CB8AC3E}">
        <p14:creationId xmlns:p14="http://schemas.microsoft.com/office/powerpoint/2010/main" val="265940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62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0" y="2305537"/>
            <a:ext cx="10976624" cy="32814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387" y="4572000"/>
            <a:ext cx="3410613" cy="198504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029199" y="4809449"/>
            <a:ext cx="41885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Salmos 24: 10 </a:t>
            </a:r>
          </a:p>
          <a:p>
            <a:r>
              <a:rPr lang="pt-BR" sz="4000" b="1" dirty="0">
                <a:solidFill>
                  <a:srgbClr val="C00000"/>
                </a:solidFill>
                <a:latin typeface="Distress" panose="00000400000000000000" pitchFamily="2" charset="0"/>
              </a:rPr>
              <a:t> </a:t>
            </a:r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169862" y="2777181"/>
            <a:ext cx="1010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“</a:t>
            </a:r>
            <a:r>
              <a:rPr lang="pt-BR" sz="4800" dirty="0"/>
              <a:t>Quem é este Rei da Glória? O Senhor dos Exércitos, ele é o Rei da Glória</a:t>
            </a:r>
            <a:r>
              <a:rPr lang="pt-BR" sz="4400" dirty="0"/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166257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838200" y="1441938"/>
            <a:ext cx="9302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O Grande Conflito é real?  </a:t>
            </a:r>
          </a:p>
        </p:txBody>
      </p:sp>
    </p:spTree>
    <p:extLst>
      <p:ext uri="{BB962C8B-B14F-4D97-AF65-F5344CB8AC3E}">
        <p14:creationId xmlns:p14="http://schemas.microsoft.com/office/powerpoint/2010/main" val="17663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80" y="-52756"/>
            <a:ext cx="12332680" cy="7021165"/>
          </a:xfrm>
        </p:spPr>
      </p:pic>
      <p:sp>
        <p:nvSpPr>
          <p:cNvPr id="5" name="CaixaDeTexto 4"/>
          <p:cNvSpPr txBox="1"/>
          <p:nvPr/>
        </p:nvSpPr>
        <p:spPr>
          <a:xfrm>
            <a:off x="281354" y="1160585"/>
            <a:ext cx="399170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4000" b="1" dirty="0">
                <a:solidFill>
                  <a:schemeClr val="bg1"/>
                </a:solidFill>
              </a:rPr>
              <a:t>Nesse conflito real a nossa única chance de vitória é conhecer as faces de um </a:t>
            </a:r>
            <a:r>
              <a:rPr lang="pt-BR" sz="4400" b="1" dirty="0">
                <a:solidFill>
                  <a:schemeClr val="bg1"/>
                </a:solidFill>
              </a:rPr>
              <a:t>GENERAL QUE NUNCA PERDEU UMA BATALHA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205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47" y="0"/>
            <a:ext cx="12336547" cy="689370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" y="2696010"/>
            <a:ext cx="11500338" cy="33115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153" y="5157301"/>
            <a:ext cx="2849366" cy="165838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608576" y="5405399"/>
            <a:ext cx="53801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 Samuel 17: 45-47</a:t>
            </a:r>
            <a:r>
              <a:rPr lang="pt-BR" sz="3600" b="1" i="1" dirty="0">
                <a:solidFill>
                  <a:srgbClr val="C00000"/>
                </a:solidFill>
                <a:latin typeface="Distress" panose="00000400000000000000" pitchFamily="2" charset="0"/>
              </a:rPr>
              <a:t> </a:t>
            </a:r>
          </a:p>
          <a:p>
            <a:r>
              <a:rPr lang="pt-BR" sz="4000" b="1" dirty="0">
                <a:solidFill>
                  <a:srgbClr val="C00000"/>
                </a:solidFill>
                <a:latin typeface="Distress" panose="00000400000000000000" pitchFamily="2" charset="0"/>
              </a:rPr>
              <a:t> </a:t>
            </a:r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06088" y="2645431"/>
            <a:ext cx="113635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400" dirty="0"/>
              <a:t>“</a:t>
            </a:r>
            <a:r>
              <a:rPr lang="pt-BR" sz="4000" dirty="0"/>
              <a:t>Davi, porém, disse ao filisteu: Tu vens a mim com espada, e com lança, e com escudo; porém eu venho a ti em nome do Senhor dos Exércitos, o Deus dos exércitos de Israel, a quem tens afrontado.</a:t>
            </a:r>
            <a:br>
              <a:rPr lang="pt-BR" sz="4000" dirty="0"/>
            </a:br>
            <a:endParaRPr lang="pt-BR" sz="4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185138" y="963284"/>
            <a:ext cx="7401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 SENHOR DOS EXÉRCITOS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69277" y="2717694"/>
            <a:ext cx="115457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/>
              <a:t>Hoje mesmo o Senhor te entregará na minha mão, e ferir-te-ei, e tirar-te-ei a cabeça, e os corpos do arraial dos filisteus darei hoje mesmo às aves do céu e às feras da terra; e toda a terra saberá que há Deus em Israel...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46296" y="2850854"/>
            <a:ext cx="111002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/>
              <a:t>E saberá toda esta congregação que o Senhor salva, não com espada, nem com lança; porque do Senhor é a guerra, e ele vos entregará na nossa mão.</a:t>
            </a:r>
            <a:br>
              <a:rPr lang="pt-BR" sz="4000" dirty="0"/>
            </a:b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1827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96" y="-52755"/>
            <a:ext cx="12315095" cy="7051432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" y="3337812"/>
            <a:ext cx="11500338" cy="26696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153" y="5157301"/>
            <a:ext cx="2849366" cy="165838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973604" y="5427411"/>
            <a:ext cx="53801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Salmos 12: 5 </a:t>
            </a:r>
          </a:p>
          <a:p>
            <a:endParaRPr lang="pt-BR" sz="4000" b="1" dirty="0">
              <a:solidFill>
                <a:srgbClr val="C00000"/>
              </a:solidFill>
              <a:latin typeface="Distress" panose="00000400000000000000" pitchFamily="2" charset="0"/>
            </a:endParaRPr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46594" y="3337813"/>
            <a:ext cx="11545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/>
              <a:t> Pela opressão dos pobres, pelo gemido dos necessitados me levantarei agora, diz o Senhor; porei a salvo aquele para quem eles assopram.</a:t>
            </a:r>
          </a:p>
        </p:txBody>
      </p:sp>
    </p:spTree>
    <p:extLst>
      <p:ext uri="{BB962C8B-B14F-4D97-AF65-F5344CB8AC3E}">
        <p14:creationId xmlns:p14="http://schemas.microsoft.com/office/powerpoint/2010/main" val="361777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80" y="0"/>
            <a:ext cx="12332680" cy="6858000"/>
          </a:xfrm>
        </p:spPr>
      </p:pic>
      <p:sp>
        <p:nvSpPr>
          <p:cNvPr id="11" name="CaixaDeTexto 10"/>
          <p:cNvSpPr txBox="1"/>
          <p:nvPr/>
        </p:nvSpPr>
        <p:spPr>
          <a:xfrm>
            <a:off x="3827585" y="530225"/>
            <a:ext cx="582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Nomes atribuídos a Deus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46185" y="1480737"/>
            <a:ext cx="880989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chemeClr val="bg1"/>
                </a:solidFill>
              </a:rPr>
              <a:t>YHWH: "SENHOR - EU SOU QUEM SOU" (Deuteronômio 6:4) - a rigor, o único nome próprio para Deus.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EL, ELOAH: Deus "poderoso, forte, proeminente" (Gênesis 7:1, Isaías 9:6)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EL SHADDAI: "Deus Todo-Poderoso" (Gênesis 49:24; Salmo 132:2,5)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ADONAI: "Senhor" (Gênesis 15:2; Juízes 6:15) - usado no lugar de YHWH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JEOVÁ-JIRÉ: "O Senhor proverá" (Gênesis 22:14)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JEOVÁ-RAFA: "O Senhor que sara" (Êxodo 15:26)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JEOVÁ-NISSI: "O Senhor é minha bandeira" (Êxodo 17:15)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JEOVÁ-MAKADESH: "O Senhor que santifica " (Levítico 20:8, Ezequiel 37:28)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46185" y="1969905"/>
            <a:ext cx="880989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chemeClr val="bg1"/>
                </a:solidFill>
              </a:rPr>
              <a:t>JEOVÁ-SHALOM: "O Senhor nossa paz" (Juízes 6:24)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JEOVÁ-ELOIM: "Senhor Deus" (Gênesis 2:4, Salmo 59:5)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JEOVÁ-TSIDIKENU: "O Senhor nossa justiça" (Jeremias 33:16)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JEOVÁ-ROHI: "O Senhor nosso Pastor" (Salmo 23:1)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JEOVÁ-SHAMMAH: "O Senhor está ali" (Ezequiel 48:35)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EL ELIOM: "Altíssimo" (Deuteronômio 26:19)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EL ROI: "Deus que vê" (Gênesis 16:13)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EL-OLAM: "Deus eterno" (Salmo 90:1-3) </a:t>
            </a:r>
          </a:p>
          <a:p>
            <a:r>
              <a:rPr lang="pt-BR" sz="2500" b="1" dirty="0">
                <a:solidFill>
                  <a:schemeClr val="bg1"/>
                </a:solidFill>
              </a:rPr>
              <a:t>EL-GIBOR: "Deus Poderoso" (Isaías 9:6) </a:t>
            </a:r>
          </a:p>
        </p:txBody>
      </p:sp>
    </p:spTree>
    <p:extLst>
      <p:ext uri="{BB962C8B-B14F-4D97-AF65-F5344CB8AC3E}">
        <p14:creationId xmlns:p14="http://schemas.microsoft.com/office/powerpoint/2010/main" val="30578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96" y="-17586"/>
            <a:ext cx="12315096" cy="6875585"/>
          </a:xfrm>
        </p:spPr>
      </p:pic>
      <p:sp>
        <p:nvSpPr>
          <p:cNvPr id="5" name="CaixaDeTexto 4"/>
          <p:cNvSpPr txBox="1"/>
          <p:nvPr/>
        </p:nvSpPr>
        <p:spPr>
          <a:xfrm>
            <a:off x="281354" y="1160585"/>
            <a:ext cx="4800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todos os possíveis nomes que são atribuídos a Deus na Bíblia existe um, que o dignifica como nosso General, a maior demonstração de autoridade no campo de batalha e essa atribuição ou nome a Bíblia chama de JEOVÁ-SABAOTH esse nome expressa majestade, poder e autoridade.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86404" y="3410794"/>
            <a:ext cx="5996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JEOVÁ-SABAOTH</a:t>
            </a:r>
            <a:endParaRPr lang="pt-BR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2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1950</Words>
  <Application>Microsoft Office PowerPoint</Application>
  <PresentationFormat>Widescreen</PresentationFormat>
  <Paragraphs>123</Paragraphs>
  <Slides>17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Distress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João Oliveira</cp:lastModifiedBy>
  <cp:revision>30</cp:revision>
  <dcterms:created xsi:type="dcterms:W3CDTF">2017-09-18T19:32:17Z</dcterms:created>
  <dcterms:modified xsi:type="dcterms:W3CDTF">2017-11-20T22:32:17Z</dcterms:modified>
</cp:coreProperties>
</file>