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4" r:id="rId4"/>
    <p:sldId id="259" r:id="rId5"/>
    <p:sldId id="262" r:id="rId6"/>
    <p:sldId id="264" r:id="rId7"/>
    <p:sldId id="266" r:id="rId8"/>
    <p:sldId id="269" r:id="rId9"/>
    <p:sldId id="272" r:id="rId10"/>
    <p:sldId id="276" r:id="rId11"/>
    <p:sldId id="273" r:id="rId12"/>
    <p:sldId id="275" r:id="rId1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5132" autoAdjust="0"/>
  </p:normalViewPr>
  <p:slideViewPr>
    <p:cSldViewPr snapToGrid="0">
      <p:cViewPr varScale="1">
        <p:scale>
          <a:sx n="54" d="100"/>
          <a:sy n="54" d="100"/>
        </p:scale>
        <p:origin x="13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8C4CB-B9C9-4454-9BCF-E59DC334677C}" type="datetimeFigureOut">
              <a:rPr lang="pt-BR" smtClean="0"/>
              <a:t>23/11/2017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C68A0-FB7C-4200-A43D-E66F77C399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6738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Atos 1:8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C68A0-FB7C-4200-A43D-E66F77C3990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785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Vivemos em uma grande Batalha entre o bem e o mal, pois essa batalha precisamos saber que lado estamos, pois do lado do bem temos o Espirito Santo que em Atos 1:8 "Mas receberão poder quando o Espírito Santo descer sobre vocês…” essa palavra poder vem do grego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dynamis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“força”, “habilidade”, “poder" nessa passagem, Lucas se refere ao poder sobrenatural recebido por aqueles que têm o Espirito Santo. E esse poder está à disposição das pessoas que o buscarem.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 três seres da Divindade, o Espírito Santo é o menos compreendido. É irônico que a Pessoa mais próxima de nós, o Ser que produz o novo nascimento em nós, que habita em nós e nos transforma, é Aquele sobre quem conhecemos tão pouco.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quê? Em primeiro lugar, a Bíblia é menos explícita a respeito do Espírito Santo do que sobre o Pai e o Filho. Há muitas referências ao Espírito nas Escrituras, mas a maioria é metafórica ou simbólica. A Bíblia nos dá ampla informação sobre o trabalho do Espírito, mas diz pouco sobre Sua natureza.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 razão decorre do ministério do Espírito Santo. Ele está constantemente tentando concentrar nossa atenção em Cristo, não em Sua própria Pessoa. No plano da salvação, o Espírito tem uma função subordinada, servindo o Pai e o Filho, embora essa função não implique inferioridade em essência.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C68A0-FB7C-4200-A43D-E66F77C39903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7130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A) O ESPÍRITO SANTO É DIVINO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Jesus apresentou o Espírito Santo aos discípulos, Ele O chamou de “outro Consolador”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14:16). A palavra grega que Jesus usou para “outro” é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significa “outro do mesmo tipo”, em contraste com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heteros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“outro de tipo ou qualidade diferente”. A mesma semelhança de natureza que une o Pai e o Filho é revelada no relacionamento entre o Filho e o Espírito Santo.</a:t>
            </a:r>
          </a:p>
          <a:p>
            <a:endParaRPr lang="pt-BR" dirty="0"/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disse que o Espírito Santo anunciaria “as coisas que hão de vir”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16:13). Somente um Ser divino pode anunciar o futuro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46:9, 10).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divindade do Espírito Santo também é atestada por Seu papel na inspiração das Escrituras, uma função que Jesus reconheceu explicitamente. Ele argumentou que “o próprio Davi falou, pelo Espírito Santo” (Mc 12:36) o que está registrado no Salmo 110:1.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C68A0-FB7C-4200-A43D-E66F77C3990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8482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Durante Sua vida na Terra, Jesus estava constantemente sob a direção do Espírito Santo. Depois de ter sido ungido pelo Espírito no batismo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3:16, 17), Ele “foi levado pelo Espírito ao deserto”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4:1, ARC). Vitorioso sobre o tentador, “no poder do Espírito, regressou para a Galileia” para continuar Seu ministério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4:14). Os milagres que realizou foram feitos por meio do Espírito Santo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12:28).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fato de que o Filho de Deus dependeu do Espírito é mais uma demonstração do caráter divino do Espírito, pois é difícil imaginar o Filho de Deus dependendo de algo menos do que Divino.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 evidência para a divindade do Espírito se encontra em Sua associação com o Pai e o Filho em textos que mencionam as três Pessoas como iguais. Assim, Jesus comissionou os apóstolos a batizar os novos discípulos “em nome do Pai, e do Filho, e do Espírito Santo”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28:19).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C68A0-FB7C-4200-A43D-E66F77C39903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0975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 A OBRA DO ESPÍRITO SANTO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 toma remédio a não ser aqueles que reconhecem que estão doentes? Da mesma forma, não podemos ser salvos, a menos que reconheçamos que somos pecadores. Suave, mas firmemente, o Espírito Santo nos convence de que pecamos, somos culpados e estamos sob o justo juízo de Deus.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Então, o Espírito nos guia a Cristo, testemunhando sobre Ele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15:26), o único que pode nos salvar. Uma vez que Jesus é a verdade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14:6), ao nos levar a Ele, o Espírito também está nos guiando “a toda a verdade”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16:13). Não poderia ser de outra forma, afinal, o Espírito Santo é chamado de “Espírito da verdade”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14:17).</a:t>
            </a:r>
          </a:p>
          <a:p>
            <a:endParaRPr lang="pt-BR" dirty="0"/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somos convencidos do pecado (o que implica arrependimento dos nossos pecados) e somos conduzidos a Jesus e Sua verdade, estamos prontos para que o Espírito Santo faça Sua obra maior.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Aqueles que tentaram reformar a vida por si mesmos sabem quão inúteis são seus esforços. Sem a intervenção divina, é-nos impossível transformar nossa vida pecaminosa e degenerada. A regeneração de um pecador requer o poder criador que só o divino Espírito Santo pode proporcionar. Somos salvos “mediante o lavar regenerador e renovador do Espírito Santo”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3:5). O que o Espírito faz não é uma modificação ou melhoramento da antiga vida, mas uma transformação da natureza, a criação de uma nova vida. Os resultados de tal milagre são claramente visíveis e constituem um argumento irrefutável em favor do evangelho.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atuação do Espírito Santo não é necessária apenas no início da nossa vida cristã. Precisamos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constantemente. Para promover nosso crescimento espiritual, Ele nos ensina todas as coisas que Jesus ensinou e delas nos faz lembrar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14:26). Se permitirmos, Ele permanecerá conosco para sempre como nosso Ajudador, Consolador e Conselheiro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14:16).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C68A0-FB7C-4200-A43D-E66F77C3990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1511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C) CHEIOS DO ESPÍRITO SANTO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 dúvida, é importante saber quem é o Espírito Santo. Mas esse conhecimento será inútil, a menos que nos leve a abrir completamente a vida para que seja preenchida com Ele. Jesus deixou claro que, se deixarmos de solicitar a presença do Hóspede celestial para habitar em nós diariamente, há outro tipo de espírito ávido para entrar na vida vazia e produzir um desastre espiritual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12:43-45).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próprio Jesus foi “cheio do Espírito Santo”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4:1). “Cotidianamente recebia novo batismo do Espírito Santo” (Ellen G. White, Parábolas de Jesus, p. 139).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última ceia, Jesus prometeu que enviaria o Espírito Santo aos Seus discípulos.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 enfatizou o ministério de consolação e ensino do Espírito, que devia atender à necessidade deles naquele momento. No entanto, depois da ressurreição de Cristo, o contexto era diferente, e os discípulos enfrentaram novos desafios.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C68A0-FB7C-4200-A43D-E66F77C39903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8405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batismo com o Espírito?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Atos 1:8, o próprio Jesus explicou isso com uma expressão paralela. “Vós sereis batizados com o Espírito Santo” (At 1:5) “ao descer sobre vós o Espírito Santo” (At 1:8). Ser batizado é ser totalmente imerso em algo, normalmente água. Inclui toda a pessoa. Batismo com o Espírito Santo significa estar totalmente sob a influência do Espírito, completamente cheio do Espírito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5:18). Essa não é uma experiência de “uma vez para sempre”, mas algo que precisa ser constantemente renovado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C68A0-FB7C-4200-A43D-E66F77C39903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3156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Atos 1:5 contém o único registro de Jesus falando sobre o batismo “com o Espírito Santo”. João Batista havia anunciado esse batismo especial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3:11;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1:33), mas essa experiência ocorreu somente depois da ascensão de Cristo. O que significa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C68A0-FB7C-4200-A43D-E66F77C39903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8934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Conclusão: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Constatamos que o Espírito nos guia a Cristo, testemunhando sobre Ele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15:26), estamos vivendo nessa grande batalha, com isso precisamos do Espirito Santo nos ajudando contra as tentativas do mal de nos destruir, o Espirito é fundamental nas nossas vidas para alcança a vitória.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C68A0-FB7C-4200-A43D-E66F77C39903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1230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5BFC-F0B2-4CC2-AD19-D8AE876E458D}" type="datetimeFigureOut">
              <a:rPr lang="pt-BR" smtClean="0"/>
              <a:t>23/11/2017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598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5BFC-F0B2-4CC2-AD19-D8AE876E458D}" type="datetimeFigureOut">
              <a:rPr lang="pt-BR" smtClean="0"/>
              <a:t>23/11/2017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75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5BFC-F0B2-4CC2-AD19-D8AE876E458D}" type="datetimeFigureOut">
              <a:rPr lang="pt-BR" smtClean="0"/>
              <a:t>23/11/2017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7037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5BFC-F0B2-4CC2-AD19-D8AE876E458D}" type="datetimeFigureOut">
              <a:rPr lang="pt-BR" smtClean="0"/>
              <a:t>23/11/2017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8498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5BFC-F0B2-4CC2-AD19-D8AE876E458D}" type="datetimeFigureOut">
              <a:rPr lang="pt-BR" smtClean="0"/>
              <a:t>23/11/2017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7945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5BFC-F0B2-4CC2-AD19-D8AE876E458D}" type="datetimeFigureOut">
              <a:rPr lang="pt-BR" smtClean="0"/>
              <a:t>23/11/2017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713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5BFC-F0B2-4CC2-AD19-D8AE876E458D}" type="datetimeFigureOut">
              <a:rPr lang="pt-BR" smtClean="0"/>
              <a:t>23/11/2017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5047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5BFC-F0B2-4CC2-AD19-D8AE876E458D}" type="datetimeFigureOut">
              <a:rPr lang="pt-BR" smtClean="0"/>
              <a:t>23/11/2017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0859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5BFC-F0B2-4CC2-AD19-D8AE876E458D}" type="datetimeFigureOut">
              <a:rPr lang="pt-BR" smtClean="0"/>
              <a:t>23/11/2017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0754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5BFC-F0B2-4CC2-AD19-D8AE876E458D}" type="datetimeFigureOut">
              <a:rPr lang="pt-BR" smtClean="0"/>
              <a:t>23/11/2017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9426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5BFC-F0B2-4CC2-AD19-D8AE876E458D}" type="datetimeFigureOut">
              <a:rPr lang="pt-BR" smtClean="0"/>
              <a:t>23/11/2017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0896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C5BFC-F0B2-4CC2-AD19-D8AE876E458D}" type="datetimeFigureOut">
              <a:rPr lang="pt-BR" smtClean="0"/>
              <a:t>23/11/2017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B163C-F4A6-4B07-B9B6-853B04B808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889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89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866"/>
            <a:ext cx="12192000" cy="6925732"/>
          </a:xfrm>
        </p:spPr>
      </p:pic>
      <p:sp>
        <p:nvSpPr>
          <p:cNvPr id="5" name="CaixaDeTexto 4"/>
          <p:cNvSpPr txBox="1"/>
          <p:nvPr/>
        </p:nvSpPr>
        <p:spPr>
          <a:xfrm>
            <a:off x="815788" y="1591157"/>
            <a:ext cx="10062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BATISMO DO ESPÍRITO SANTO É DIVINO</a:t>
            </a:r>
          </a:p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50" y="2305537"/>
            <a:ext cx="10976624" cy="328146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387" y="4572000"/>
            <a:ext cx="3410613" cy="1985044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6540175" y="4278784"/>
            <a:ext cx="41885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4000" b="1" i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r>
              <a:rPr lang="pt-BR" sz="4000" b="1" i="1" dirty="0">
                <a:solidFill>
                  <a:srgbClr val="FFC000"/>
                </a:solidFill>
                <a:latin typeface="Century Gothic" panose="020B0502020202020204" pitchFamily="34" charset="0"/>
              </a:rPr>
              <a:t>Atos 1:5</a:t>
            </a:r>
          </a:p>
          <a:p>
            <a:r>
              <a:rPr lang="pt-BR" sz="4000" b="1" dirty="0">
                <a:solidFill>
                  <a:srgbClr val="C00000"/>
                </a:solidFill>
                <a:latin typeface="Distress" panose="00000400000000000000" pitchFamily="2" charset="0"/>
              </a:rPr>
              <a:t> </a:t>
            </a:r>
          </a:p>
          <a:p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736150" y="2785787"/>
            <a:ext cx="110683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“</a:t>
            </a:r>
            <a:r>
              <a:rPr lang="pt-BR" sz="4400" dirty="0">
                <a:solidFill>
                  <a:schemeClr val="bg1"/>
                </a:solidFill>
              </a:rPr>
              <a:t>Pois João batizou com água, mas dentro de poucos dias vocês serão batizados com o Espírito Santo"."</a:t>
            </a:r>
            <a:r>
              <a:rPr lang="pt-BR" sz="4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426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642"/>
            <a:ext cx="12192000" cy="7149041"/>
          </a:xfrm>
        </p:spPr>
      </p:pic>
      <p:sp>
        <p:nvSpPr>
          <p:cNvPr id="5" name="CaixaDeTexto 4"/>
          <p:cNvSpPr txBox="1"/>
          <p:nvPr/>
        </p:nvSpPr>
        <p:spPr>
          <a:xfrm>
            <a:off x="440267" y="1557867"/>
            <a:ext cx="425026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Precisamos do </a:t>
            </a:r>
            <a:r>
              <a:rPr lang="pt-BR" sz="4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ESPÍRITO SANTO 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 ajudando contra as tentativas do mal de nos destruir</a:t>
            </a:r>
          </a:p>
        </p:txBody>
      </p:sp>
      <p:pic>
        <p:nvPicPr>
          <p:cNvPr id="6" name="FUNDO RETIR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2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124" y="-33866"/>
            <a:ext cx="12285124" cy="6891866"/>
          </a:xfrm>
        </p:spPr>
      </p:pic>
      <p:sp>
        <p:nvSpPr>
          <p:cNvPr id="4" name="CaixaDeTexto 3"/>
          <p:cNvSpPr txBox="1"/>
          <p:nvPr/>
        </p:nvSpPr>
        <p:spPr>
          <a:xfrm>
            <a:off x="607648" y="3613332"/>
            <a:ext cx="4707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</a:rPr>
              <a:t>Próximo tema...</a:t>
            </a:r>
          </a:p>
        </p:txBody>
      </p:sp>
    </p:spTree>
    <p:extLst>
      <p:ext uri="{BB962C8B-B14F-4D97-AF65-F5344CB8AC3E}">
        <p14:creationId xmlns:p14="http://schemas.microsoft.com/office/powerpoint/2010/main" val="294464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24" y="0"/>
            <a:ext cx="12336623" cy="6858000"/>
          </a:xfrm>
        </p:spPr>
      </p:pic>
    </p:spTree>
    <p:extLst>
      <p:ext uri="{BB962C8B-B14F-4D97-AF65-F5344CB8AC3E}">
        <p14:creationId xmlns:p14="http://schemas.microsoft.com/office/powerpoint/2010/main" val="2659409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621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50" y="2305537"/>
            <a:ext cx="10976624" cy="328146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387" y="4572000"/>
            <a:ext cx="3410613" cy="198504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540175" y="4278784"/>
            <a:ext cx="418854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4000" b="1" i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r>
              <a:rPr lang="pt-BR" sz="4000" b="1" i="1" dirty="0">
                <a:solidFill>
                  <a:srgbClr val="FFC000"/>
                </a:solidFill>
                <a:latin typeface="Century Gothic" panose="020B0502020202020204" pitchFamily="34" charset="0"/>
              </a:rPr>
              <a:t>Atos 1:8</a:t>
            </a:r>
          </a:p>
          <a:p>
            <a:endParaRPr lang="pt-BR" sz="4000" b="1" i="1" dirty="0">
              <a:solidFill>
                <a:srgbClr val="C00000"/>
              </a:solidFill>
              <a:latin typeface="Distress" panose="00000400000000000000" pitchFamily="2" charset="0"/>
            </a:endParaRPr>
          </a:p>
          <a:p>
            <a:r>
              <a:rPr lang="pt-BR" sz="4000" b="1" dirty="0">
                <a:solidFill>
                  <a:srgbClr val="C00000"/>
                </a:solidFill>
                <a:latin typeface="Distress" panose="00000400000000000000" pitchFamily="2" charset="0"/>
              </a:rPr>
              <a:t> </a:t>
            </a:r>
          </a:p>
          <a:p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644470" y="2176107"/>
            <a:ext cx="110683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“</a:t>
            </a:r>
            <a:r>
              <a:rPr lang="pt-BR" sz="4400" dirty="0">
                <a:solidFill>
                  <a:schemeClr val="bg1"/>
                </a:solidFill>
              </a:rPr>
              <a:t>Mas receberão poder quando o Espírito Santo descer sobre vocês, e serão minhas testemunhas em Jerusalém, em toda a Judeia e Samaria, e até os confins da terra"</a:t>
            </a:r>
            <a:r>
              <a:rPr lang="pt-BR" sz="4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89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28" y="-121709"/>
            <a:ext cx="12375827" cy="7199719"/>
          </a:xfrm>
        </p:spPr>
      </p:pic>
      <p:sp>
        <p:nvSpPr>
          <p:cNvPr id="5" name="CaixaDeTexto 4"/>
          <p:cNvSpPr txBox="1"/>
          <p:nvPr/>
        </p:nvSpPr>
        <p:spPr>
          <a:xfrm>
            <a:off x="838200" y="1690688"/>
            <a:ext cx="49953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pt-B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Vivemos em uma grande Batalha entre o bem e o mal</a:t>
            </a:r>
          </a:p>
        </p:txBody>
      </p:sp>
    </p:spTree>
    <p:extLst>
      <p:ext uri="{BB962C8B-B14F-4D97-AF65-F5344CB8AC3E}">
        <p14:creationId xmlns:p14="http://schemas.microsoft.com/office/powerpoint/2010/main" val="176630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925732"/>
          </a:xfrm>
        </p:spPr>
      </p:pic>
      <p:sp>
        <p:nvSpPr>
          <p:cNvPr id="5" name="CaixaDeTexto 4"/>
          <p:cNvSpPr txBox="1"/>
          <p:nvPr/>
        </p:nvSpPr>
        <p:spPr>
          <a:xfrm>
            <a:off x="4318000" y="1594148"/>
            <a:ext cx="5960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ESPÍRITO SANTO É DIVINO</a:t>
            </a:r>
          </a:p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50" y="2305537"/>
            <a:ext cx="10976624" cy="328146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387" y="4572000"/>
            <a:ext cx="3410613" cy="1985044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909182" y="4279078"/>
            <a:ext cx="41885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4000" b="1" i="1" dirty="0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r>
              <a:rPr lang="pt-BR" sz="4000" b="1" i="1" dirty="0">
                <a:solidFill>
                  <a:srgbClr val="FFC000"/>
                </a:solidFill>
                <a:latin typeface="Century Gothic" panose="020B0502020202020204" pitchFamily="34" charset="0"/>
              </a:rPr>
              <a:t>João 14:16</a:t>
            </a:r>
          </a:p>
          <a:p>
            <a:r>
              <a:rPr lang="pt-BR" sz="4000" b="1" dirty="0">
                <a:solidFill>
                  <a:srgbClr val="FFC000"/>
                </a:solidFill>
                <a:latin typeface="Distress" panose="00000400000000000000" pitchFamily="2" charset="0"/>
              </a:rPr>
              <a:t> </a:t>
            </a:r>
          </a:p>
          <a:p>
            <a:endParaRPr lang="pt-BR" dirty="0">
              <a:solidFill>
                <a:srgbClr val="FFC0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36150" y="2785787"/>
            <a:ext cx="110683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“</a:t>
            </a:r>
            <a:r>
              <a:rPr lang="pt-BR" sz="4400" dirty="0">
                <a:solidFill>
                  <a:schemeClr val="bg1"/>
                </a:solidFill>
              </a:rPr>
              <a:t>E eu pedirei ao Pai, e ele dará a vocês outro Conselheiro para estar com vocês para sempre"</a:t>
            </a:r>
            <a:r>
              <a:rPr lang="pt-BR" sz="4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777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390" y="0"/>
            <a:ext cx="12362390" cy="6858000"/>
          </a:xfrm>
        </p:spPr>
      </p:pic>
      <p:sp>
        <p:nvSpPr>
          <p:cNvPr id="5" name="CaixaDeTexto 4"/>
          <p:cNvSpPr txBox="1"/>
          <p:nvPr/>
        </p:nvSpPr>
        <p:spPr>
          <a:xfrm>
            <a:off x="254000" y="1845734"/>
            <a:ext cx="44026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Durante Sua vida na Terra, Jesus estava constantemente 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 A DIREÇÃO DO ESPÍRITO SANTO</a:t>
            </a:r>
          </a:p>
        </p:txBody>
      </p:sp>
    </p:spTree>
    <p:extLst>
      <p:ext uri="{BB962C8B-B14F-4D97-AF65-F5344CB8AC3E}">
        <p14:creationId xmlns:p14="http://schemas.microsoft.com/office/powerpoint/2010/main" val="43910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31888" cy="7196667"/>
          </a:xfrm>
        </p:spPr>
      </p:pic>
      <p:sp>
        <p:nvSpPr>
          <p:cNvPr id="5" name="CaixaDeTexto 4"/>
          <p:cNvSpPr txBox="1"/>
          <p:nvPr/>
        </p:nvSpPr>
        <p:spPr>
          <a:xfrm>
            <a:off x="5054600" y="535463"/>
            <a:ext cx="6299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OBRA DO ESPÍRITO SANTO</a:t>
            </a:r>
          </a:p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406400" y="2055814"/>
            <a:ext cx="3962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</a:rPr>
              <a:t>o Espírito nos guia a Cristo, testemunhando sobre Ele</a:t>
            </a:r>
          </a:p>
        </p:txBody>
      </p:sp>
    </p:spTree>
    <p:extLst>
      <p:ext uri="{BB962C8B-B14F-4D97-AF65-F5344CB8AC3E}">
        <p14:creationId xmlns:p14="http://schemas.microsoft.com/office/powerpoint/2010/main" val="358924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aixaDeTexto 4"/>
          <p:cNvSpPr txBox="1"/>
          <p:nvPr/>
        </p:nvSpPr>
        <p:spPr>
          <a:xfrm>
            <a:off x="283882" y="998605"/>
            <a:ext cx="709506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CHEIOS DO ESPÍRITO SANTO</a:t>
            </a:r>
          </a:p>
          <a:p>
            <a:endParaRPr lang="pt-BR" dirty="0">
              <a:solidFill>
                <a:srgbClr val="FFC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58800" y="2300169"/>
            <a:ext cx="44534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chemeClr val="bg1"/>
                </a:solidFill>
              </a:rPr>
              <a:t>O próprio Jesus foi “cheio do Espírito Santo”</a:t>
            </a:r>
          </a:p>
        </p:txBody>
      </p:sp>
    </p:spTree>
    <p:extLst>
      <p:ext uri="{BB962C8B-B14F-4D97-AF65-F5344CB8AC3E}">
        <p14:creationId xmlns:p14="http://schemas.microsoft.com/office/powerpoint/2010/main" val="404857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976533"/>
          </a:xfrm>
        </p:spPr>
      </p:pic>
      <p:sp>
        <p:nvSpPr>
          <p:cNvPr id="5" name="CaixaDeTexto 4"/>
          <p:cNvSpPr txBox="1"/>
          <p:nvPr/>
        </p:nvSpPr>
        <p:spPr>
          <a:xfrm>
            <a:off x="567266" y="1524001"/>
            <a:ext cx="44350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batismo com o Espírito?</a:t>
            </a:r>
          </a:p>
        </p:txBody>
      </p:sp>
    </p:spTree>
    <p:extLst>
      <p:ext uri="{BB962C8B-B14F-4D97-AF65-F5344CB8AC3E}">
        <p14:creationId xmlns:p14="http://schemas.microsoft.com/office/powerpoint/2010/main" val="2820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841</Words>
  <Application>Microsoft Office PowerPoint</Application>
  <PresentationFormat>Widescreen</PresentationFormat>
  <Paragraphs>69</Paragraphs>
  <Slides>12</Slides>
  <Notes>9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Distress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João Oliveira</cp:lastModifiedBy>
  <cp:revision>17</cp:revision>
  <dcterms:created xsi:type="dcterms:W3CDTF">2017-09-18T19:32:17Z</dcterms:created>
  <dcterms:modified xsi:type="dcterms:W3CDTF">2017-11-23T21:16:37Z</dcterms:modified>
</cp:coreProperties>
</file>