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5132" autoAdjust="0"/>
  </p:normalViewPr>
  <p:slideViewPr>
    <p:cSldViewPr snapToGrid="0">
      <p:cViewPr varScale="1">
        <p:scale>
          <a:sx n="56" d="100"/>
          <a:sy n="56" d="100"/>
        </p:scale>
        <p:origin x="12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8C4CB-B9C9-4454-9BCF-E59DC334677C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C68A0-FB7C-4200-A43D-E66F77C399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6738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Apocalipse 12:7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9912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Talvez você já tenha perguntado se Deus é um só porque há tantas igrejas sendo que para defender a sua fé a maioria das religiões fazem uso do mesmo livro, a Bíblia Sagrada? Para que possamos desvendar este mistério faz se necessário compreender a batalha entre o bem e o mal conhecida como o grande conflito.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inimigo de nossas almas sempre tentou obstruir o plano de Deus no que tange a salvação humana. Já houve um período na história que ele perseguia e até matava aqueles que se posicionavam ao lado das verdades bíblicas; Usou e ainda usa movimentos religiosos para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dilubriar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caminho da verdade, sendo uma de suas maiores estratégias. A Bíblia descreve um destes movimentos como Babilônia, a Grande, a mãe das meretrizes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17:5). Em suma podemos definir Babilônia como todos os que trabalham no mesmo propósito a infidelidade da Bíblia Sagrada.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130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capítulo 17:1-3 do livro de Apocalipse é descrita uma mulher sentada sobre as águas e montada sobre uma besta tendo ela sete cabeças e dez chifres. Nos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4-6, a mulher está vestida de púrpura e escarlata, esta mulher é chamada de babilônia a grande meretriz que gerou filhas, e se encontra embriagada com o sangue do santos. Quando identificamos estes simbolismos fica mais simples a interpretação profética. Vejamos:</a:t>
            </a:r>
          </a:p>
          <a:p>
            <a:endParaRPr lang="pt-BR" dirty="0" smtClean="0"/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palavra mulher na profecia significa igreja. (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3:15,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5;23).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 a palavra Água tem o significado de povo, multidões e/ou nação.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17:15)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palavra Besta significa Rei ou Reino.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7:17-23)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as sete cabeças o que significa? Montes.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17:9)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ainda aparece a palavra chifre que significa Poder, Rei ou Reino dependendo do contexto.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7;24, 8:6-7)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mulher se vestia de Púrpura e Escarlata, que é um tecido vermelho e carmesim, cores predominantes de Roma.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686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mulher é chamada de Babilônia, A grande, é um falso sistema religioso (Igreja) uma união da igreja com o estado. Esta mulher (igreja) gerou filhas, pois é considerada a mãe das meretrizes (igrejas). A sua embriaguez não é de bebida alcoólica e sim do sangue de pessoas que foram fiéis ao Nosso Senhor e sua palavra. Esta matança de fiéis aconteceu em um período negro e sangrento na história do cristianismo conhecido como período da idade média, onde a atrocidade religiosa não tinha limites e pessoas eram torturadas, queimadas e devoradas por animais ferozes.</a:t>
            </a:r>
          </a:p>
          <a:p>
            <a:endParaRPr lang="pt-BR" dirty="0" smtClean="0"/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mulher (igreja) está situada em um lugar que geograficamente tem sete montes ou sete colinas,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17:9). A cidade de Roma é o único local que tem as sete colinas e foi fundada 753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a.C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17:18).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 desse contexto podemos compreender a batalha que estamos inseridos. A artimanha que o anjo caído tem usado para enganar os incautos é forte.  Quando se usa a religião para falar de Deus, orar em Seu nome e realizar prodígios, Satanás consegue neutralizar o avanço do evangelho eterno na vida de muitos que vivem despreocupadamente. Agora que você sabe quem é a Babilônia, Deus faz um convite: Sai dela povo meu!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18:4).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8482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tem a sua igreja: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16:18 é mencionado edificarei a minha igreja. É a primeira vez que aparece a palavra igreja no novo testamento. Cristo usa um pronome possessivo, MINHA IGREJA, para ratificar que é Sua propriedade. A palavra igreja aparece no singular o que significa que Cristo tem apenas uma igreja. Então como identificar qual é esta igreja e quais são suas características?</a:t>
            </a:r>
          </a:p>
          <a:p>
            <a:endParaRPr lang="pt-B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primeiro lugar é preciso observar, no texto acima citado, que quando Cristo responde a Pedro dizendo: tu és Pedro e sobre esta PEDRA edificarei minha igreja, quem é a pedra? Segundo a bíblia, a pedra é um simbolismo para Cristo (At 4;11,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10:4), ou seja a sua igreja está edificada sobre o próprio Cristo, razão pela qual as portas do inferno não prevalecerão contra ela. O apostolo Paulo enfatiza o ensino dos apóstolos e profetas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2:20) e, segundo alguns eruditos da bíblia estes fundamentos dos apóstolos e profetas tem como significado, o novo testamento (apóstolos) e antigo testamento (profetas), uma tipologia da própria bíblia sagrada. É uma igreja que demonstra a fidelidade na mensagem bíblica, portanto esta igreja tem como compromisso e princípio a palavra de Deus como regra de fé.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5:39 e 17:17 e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Lc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8:21,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Tg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1:22).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6467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 as suas características encontramos algo peculiar. Ela foi vista por João em Apocalipse 12:1 como uma mulher vestida do sol e com a lua debaixo dos pés e este sinal foi visto no Céu. É uma igreja com origem celestial, ela pensa e busca as coisas celestiais. A palavra sol aponta para Deus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84:11), ou seja, é uma igreja revestida do Senhor; ela possui uma coroa de doze estrela, sendo coroa o símbolo de vitória, significa que esta igreja em meio a perseguição será vitoriosa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3:11), e as doze estrelas representam o número de apóstolos que brilharam nesta igreja.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3267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igreja é objeto da ira de satanás, pois ela guarda os mandamentos de Deus que não é apenas o decálogo de Êxodo 20:3-17, mas todos os ditos de Deus, e tem o testemunho de Jesus (12:17), que é o Espirito da profecia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19:10). Mas o que é o Espírito da Profecia? É ação do Espirito Santo na vida desta igreja (II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1:21). Este povo tem o dom profético, pois não havendo profecia o povo se corrompe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Pv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29:18), e torna-se objeto da ira do Diabo, mas ao mesmo tempo é o único objeto na terra pela qual o Senhor tem a sua suprema consideração.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igreja de Deus busca as coisas lá do alto, obedece aos seus mandamentos, testemunha a fé de Jesus Cristo, tem o dom profético e recebeu a incumbência de pregar o evangelho eterno a toda criatura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14:6-7).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8944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Apelo: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 você amigo o desejo de conhecer mais sobre esta igreja? Jesus é o nosso Supremo e bom Pastor, Ele tem ovelhas espalhadas por outros apriscos, mas um dia elas ouvirão a Sua voz e então, haverá um rebanho e um Pastor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10:15-16). Todos que são de Deus ouvem a Sua voz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8:47;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18:4).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2827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598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5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703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498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945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1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047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0859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754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426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089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C5BFC-F0B2-4CC2-AD19-D8AE876E458D}" type="datetimeFigureOut">
              <a:rPr lang="pt-BR" smtClean="0"/>
              <a:t>21/09/2017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889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8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2508"/>
            <a:ext cx="12192001" cy="7030508"/>
          </a:xfrm>
        </p:spPr>
      </p:pic>
      <p:sp>
        <p:nvSpPr>
          <p:cNvPr id="5" name="CaixaDeTexto 4"/>
          <p:cNvSpPr txBox="1"/>
          <p:nvPr/>
        </p:nvSpPr>
        <p:spPr>
          <a:xfrm>
            <a:off x="406400" y="1507067"/>
            <a:ext cx="3556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chemeClr val="bg1">
                    <a:lumMod val="95000"/>
                  </a:schemeClr>
                </a:solidFill>
              </a:rPr>
              <a:t>Jesus </a:t>
            </a:r>
            <a:r>
              <a:rPr lang="pt-BR" sz="4800" b="1" dirty="0">
                <a:solidFill>
                  <a:schemeClr val="bg1">
                    <a:lumMod val="95000"/>
                  </a:schemeClr>
                </a:solidFill>
              </a:rPr>
              <a:t>é o nosso Supremo e bom Pastor</a:t>
            </a:r>
          </a:p>
        </p:txBody>
      </p:sp>
      <p:pic>
        <p:nvPicPr>
          <p:cNvPr id="6" name="FUNDO RETIR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7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99" y="-33866"/>
            <a:ext cx="12293599" cy="6891866"/>
          </a:xfrm>
        </p:spPr>
      </p:pic>
    </p:spTree>
    <p:extLst>
      <p:ext uri="{BB962C8B-B14F-4D97-AF65-F5344CB8AC3E}">
        <p14:creationId xmlns:p14="http://schemas.microsoft.com/office/powerpoint/2010/main" val="35809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924" y="-1"/>
            <a:ext cx="12454457" cy="6858001"/>
          </a:xfrm>
        </p:spPr>
      </p:pic>
    </p:spTree>
    <p:extLst>
      <p:ext uri="{BB962C8B-B14F-4D97-AF65-F5344CB8AC3E}">
        <p14:creationId xmlns:p14="http://schemas.microsoft.com/office/powerpoint/2010/main" val="265940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62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0" y="2305537"/>
            <a:ext cx="10976624" cy="328146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387" y="4572000"/>
            <a:ext cx="3410613" cy="198504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344853" y="4890956"/>
            <a:ext cx="4548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C00000"/>
                </a:solidFill>
                <a:latin typeface="Century" panose="02040604050505020304" pitchFamily="18" charset="0"/>
              </a:rPr>
              <a:t>Apocalipse 12:7</a:t>
            </a:r>
            <a:endParaRPr lang="pt-BR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169862" y="2205842"/>
            <a:ext cx="1010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/>
              <a:t>Houve peleja no céu. Miguel e os seus anjos pelejaram contra o dragão. Também pelejaram o dragão e seus anjos; </a:t>
            </a:r>
          </a:p>
        </p:txBody>
      </p:sp>
    </p:spTree>
    <p:extLst>
      <p:ext uri="{BB962C8B-B14F-4D97-AF65-F5344CB8AC3E}">
        <p14:creationId xmlns:p14="http://schemas.microsoft.com/office/powerpoint/2010/main" val="166257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8267" cy="6991788"/>
          </a:xfrm>
        </p:spPr>
      </p:pic>
      <p:sp>
        <p:nvSpPr>
          <p:cNvPr id="5" name="CaixaDeTexto 4"/>
          <p:cNvSpPr txBox="1"/>
          <p:nvPr/>
        </p:nvSpPr>
        <p:spPr>
          <a:xfrm>
            <a:off x="262466" y="1690688"/>
            <a:ext cx="4241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Talvez você já tenha </a:t>
            </a:r>
            <a:r>
              <a:rPr lang="pt-BR" sz="4000" b="1" dirty="0" smtClean="0">
                <a:solidFill>
                  <a:schemeClr val="bg1"/>
                </a:solidFill>
              </a:rPr>
              <a:t>perguntado; </a:t>
            </a:r>
            <a:r>
              <a:rPr lang="pt-BR" sz="4000" b="1" dirty="0">
                <a:solidFill>
                  <a:schemeClr val="bg1"/>
                </a:solidFill>
              </a:rPr>
              <a:t>se Deus é um só porque há tantas </a:t>
            </a:r>
            <a:r>
              <a:rPr lang="pt-BR" sz="4000" b="1" dirty="0" smtClean="0">
                <a:solidFill>
                  <a:schemeClr val="bg1"/>
                </a:solidFill>
              </a:rPr>
              <a:t>igrejas? </a:t>
            </a:r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30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10534" cy="6914166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" y="1100667"/>
            <a:ext cx="11599333" cy="545637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312" y="4890508"/>
            <a:ext cx="3410613" cy="198504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959889" y="5873115"/>
            <a:ext cx="454805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C00000"/>
                </a:solidFill>
                <a:latin typeface="Century" panose="02040604050505020304" pitchFamily="18" charset="0"/>
              </a:rPr>
              <a:t>Apocalipse </a:t>
            </a:r>
            <a:r>
              <a:rPr lang="pt-BR" sz="40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17:1-3</a:t>
            </a:r>
          </a:p>
          <a:p>
            <a:endParaRPr lang="pt-BR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17207" y="1103294"/>
            <a:ext cx="11379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E veio um dos sete anjos que tinham as sete taças, e falou comigo, dizendo-me: Vem, mostrar-te-ei a condenação da grande prostituta que está assentada sobre muitas águas;</a:t>
            </a:r>
            <a:r>
              <a:rPr lang="pt-BR" sz="3600" dirty="0"/>
              <a:t/>
            </a:r>
            <a:br>
              <a:rPr lang="pt-BR" sz="3600" dirty="0"/>
            </a:br>
            <a:r>
              <a:rPr lang="pt-BR" sz="3600" dirty="0"/>
              <a:t>Com a qual fornicaram os reis da terra; e os que habitam na terra se embebedaram com o vinho da sua fornicação.</a:t>
            </a:r>
            <a:r>
              <a:rPr lang="pt-BR" sz="3600" dirty="0"/>
              <a:t/>
            </a:r>
            <a:br>
              <a:rPr lang="pt-BR" sz="3600" dirty="0"/>
            </a:br>
            <a:r>
              <a:rPr lang="pt-BR" sz="3600" dirty="0"/>
              <a:t>E levou-me em espírito a um deserto, e vi uma mulher assentada sobre uma besta de cor de escarlata, que estava cheia de nomes de blasfêmia, e tinha sete cabeças e dez chifres.</a:t>
            </a:r>
            <a:r>
              <a:rPr lang="pt-BR" sz="3600" dirty="0"/>
              <a:t/>
            </a:r>
            <a:br>
              <a:rPr lang="pt-BR" sz="3600" dirty="0"/>
            </a:b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35205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</p:spPr>
      </p:pic>
      <p:sp>
        <p:nvSpPr>
          <p:cNvPr id="5" name="CaixaDeTexto 4"/>
          <p:cNvSpPr txBox="1"/>
          <p:nvPr/>
        </p:nvSpPr>
        <p:spPr>
          <a:xfrm>
            <a:off x="1998133" y="5029200"/>
            <a:ext cx="9008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 mulher é chamada de Babilônia</a:t>
            </a:r>
          </a:p>
        </p:txBody>
      </p:sp>
    </p:spTree>
    <p:extLst>
      <p:ext uri="{BB962C8B-B14F-4D97-AF65-F5344CB8AC3E}">
        <p14:creationId xmlns:p14="http://schemas.microsoft.com/office/powerpoint/2010/main" val="361777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7037"/>
          </a:xfrm>
        </p:spPr>
      </p:pic>
      <p:sp>
        <p:nvSpPr>
          <p:cNvPr id="5" name="CaixaDeTexto 4"/>
          <p:cNvSpPr txBox="1"/>
          <p:nvPr/>
        </p:nvSpPr>
        <p:spPr>
          <a:xfrm>
            <a:off x="838200" y="1027906"/>
            <a:ext cx="9008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DEUS TEM A SUA IGREJA</a:t>
            </a:r>
          </a:p>
        </p:txBody>
      </p:sp>
    </p:spTree>
    <p:extLst>
      <p:ext uri="{BB962C8B-B14F-4D97-AF65-F5344CB8AC3E}">
        <p14:creationId xmlns:p14="http://schemas.microsoft.com/office/powerpoint/2010/main" val="43910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709"/>
          </a:xfrm>
        </p:spPr>
      </p:pic>
      <p:sp>
        <p:nvSpPr>
          <p:cNvPr id="5" name="CaixaDeTexto 4"/>
          <p:cNvSpPr txBox="1"/>
          <p:nvPr/>
        </p:nvSpPr>
        <p:spPr>
          <a:xfrm>
            <a:off x="838200" y="2089470"/>
            <a:ext cx="48852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</a:rPr>
              <a:t>como uma mulher vestida do sol e com a lua debaixo dos pés</a:t>
            </a:r>
          </a:p>
        </p:txBody>
      </p:sp>
    </p:spTree>
    <p:extLst>
      <p:ext uri="{BB962C8B-B14F-4D97-AF65-F5344CB8AC3E}">
        <p14:creationId xmlns:p14="http://schemas.microsoft.com/office/powerpoint/2010/main" val="358924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93467"/>
          </a:xfrm>
        </p:spPr>
      </p:pic>
      <p:sp>
        <p:nvSpPr>
          <p:cNvPr id="5" name="CaixaDeTexto 4"/>
          <p:cNvSpPr txBox="1"/>
          <p:nvPr/>
        </p:nvSpPr>
        <p:spPr>
          <a:xfrm>
            <a:off x="558799" y="1690688"/>
            <a:ext cx="41317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chemeClr val="bg1">
                    <a:lumMod val="95000"/>
                  </a:schemeClr>
                </a:solidFill>
              </a:rPr>
              <a:t>Esta igreja é objeto da ira de satanás</a:t>
            </a:r>
          </a:p>
        </p:txBody>
      </p:sp>
    </p:spTree>
    <p:extLst>
      <p:ext uri="{BB962C8B-B14F-4D97-AF65-F5344CB8AC3E}">
        <p14:creationId xmlns:p14="http://schemas.microsoft.com/office/powerpoint/2010/main" val="424460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1294</Words>
  <Application>Microsoft Office PowerPoint</Application>
  <PresentationFormat>Widescreen</PresentationFormat>
  <Paragraphs>42</Paragraphs>
  <Slides>11</Slides>
  <Notes>8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Century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CreativeDigital</cp:lastModifiedBy>
  <cp:revision>14</cp:revision>
  <dcterms:created xsi:type="dcterms:W3CDTF">2017-09-18T19:32:17Z</dcterms:created>
  <dcterms:modified xsi:type="dcterms:W3CDTF">2017-09-21T05:08:09Z</dcterms:modified>
</cp:coreProperties>
</file>