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314" r:id="rId5"/>
    <p:sldId id="311" r:id="rId6"/>
    <p:sldId id="315" r:id="rId7"/>
    <p:sldId id="312" r:id="rId8"/>
    <p:sldId id="260" r:id="rId9"/>
    <p:sldId id="316" r:id="rId10"/>
    <p:sldId id="317" r:id="rId11"/>
    <p:sldId id="261" r:id="rId12"/>
    <p:sldId id="262" r:id="rId13"/>
    <p:sldId id="266" r:id="rId14"/>
    <p:sldId id="313" r:id="rId15"/>
    <p:sldId id="319" r:id="rId16"/>
    <p:sldId id="318" r:id="rId17"/>
    <p:sldId id="320" r:id="rId18"/>
    <p:sldId id="310" r:id="rId19"/>
    <p:sldId id="321" r:id="rId20"/>
    <p:sldId id="257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978" autoAdjust="0"/>
  </p:normalViewPr>
  <p:slideViewPr>
    <p:cSldViewPr snapToGrid="0">
      <p:cViewPr>
        <p:scale>
          <a:sx n="75" d="100"/>
          <a:sy n="75" d="100"/>
        </p:scale>
        <p:origin x="195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A4FEC-CC7C-4BAE-9527-C0493FDA616C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2786C-6749-41C6-8B3D-63C19ACBCA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8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comunicação. As células se intercomunicam por sinais químicos e elétricos. As plantas se “falam” por meio de substâncias químicas que exalam no ar. Os animais, com seus sons, posturas e movimentos, também se comunicam entre si. Nós, seres humanos, precisamos falar, ouvir e conversar. Na era dos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talvez mais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nunca, nosso cotidiano depende da comunicação. Vivemos na época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 como a “era da informação”. Porém, que utilidade a informação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se não for comunicada? E o que dizer sobre a tarefa de encontrar a informação certa em meio a tantas mentiras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toda essa falta de informação, o livro de Apocalipse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 desde o início: “Bem-aventurado aquele que lê, e bem-aventurados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aqueles que ouvem as palavras da profecia e guardam as coisas nela escritas, pois o tempo está próximo” (Apocalipse 1:3). Deus Se comunica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 por intermédio de Sua Palavra. Somos abençoados não só ao ler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ouvir Sua Palavra, mas também ao guardar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coisas nela escritas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E, dentre as “coisas” escritas, estão as três mensagens angélicas, que não só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advertem quanto aos problemas que virão, como também nos mostram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 esperança a que podemos nos apegar. Comparando com o que está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disponível em algumas redes e serviços de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estas são mensagens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realmente necessitamos ouvir!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27852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seres humanos que têm anunciado as boas notícias da salvação. 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mesma forma, são pessoas que vão anunciar as três mensagens angélicas, as quais consistem em uma espécie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 comissão contextualizada para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últimos dias.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9589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outro anjo voando pelo meio do céu, tendo um evangelho eterno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pregar aos que habitam na terra, e a cada nação, tribo, língua e povo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(Apocalipse 14:6). Sabemos que evangelho é boa notícia. Mas o que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especificamente a Bíblia quer dizer com esse termo? Um grande exemplo pode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encontrado em (Mateus 11:5). João Batista, o profeta que ajudou a anunciar a vinda de Jesus, havia sido encarcerado e, ao que tudo indicava, não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sairia de lá vivo (cf. Mateus 14:10). Desanimado no cárcere, começou a 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questionar sobre Jesus, a ter dúvidas a Seu respeito. Quando perguntou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Mestre se Ele realmente era “aquele que estava para vir” (Mateus 11:3),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 é, o Messias, Cristo deu a seguinte resposta: “Voltem e anunciem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o que estão ouvindo e vendo: os cegos veem, os coxos andam,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leprosos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purificados, os surdos ouvem, os mortos são ressuscitados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pobres está sendo pregado o evangelho” (v. 4, 5).</a:t>
            </a:r>
            <a:r>
              <a:rPr lang="pt-BR" dirty="0"/>
              <a:t>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8838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outro anjo voando pelo meio do céu, tendo um evangelho eterno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pregar aos que habitam na terra, e a cada nação, tribo, língua e povo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(Apocalipse 14:6). Sabemos que evangelho é boa notícia. Mas o que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especificamente a Bíblia quer dizer com esse termo? Um grande exemplo pode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encontrado em (Mateus 11:5). João Batista, o profeta que ajudou a anunciar a vinda de Jesus, havia sido encarcerado e, ao que tudo indicava, não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sairia de lá vivo (cf. Mateus 14:10). Desanimado no cárcere, começou a 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questionar sobre Jesus, a ter dúvidas a Seu respeito. Quando perguntou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Mestre se Ele realmente era “aquele que estava para vir” (Mateus 11:3),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 é, o Messias, Cristo deu a seguinte resposta: “Voltem e anunciem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o que estão ouvindo e vendo: os cegos veem, os coxos andam,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leprosos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purificados, os surdos ouvem, os mortos são ressuscitados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pobres está sendo pregado o evangelho” (v. 4, 5).</a:t>
            </a:r>
            <a:r>
              <a:rPr lang="pt-BR" dirty="0"/>
              <a:t>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538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 outro anjo voando pelo meio do céu, tendo um evangelho eterno para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pregar aos que habitam na terra, e a cada nação, tribo, língua e povo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(Apocalipse 14:6). Sabemos que evangelho é boa notícia. Mas o que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especificamente a Bíblia quer dizer com esse termo? Um grande exemplo pode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 encontrado em (Mateus 11:5). João Batista, o profeta que ajudou a anunciar a vinda de Jesus, havia sido encarcerado e, ao que tudo indicava, não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sairia de lá vivo (cf. Mateus 14:10). Desanimado no cárcere, começou a 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questionar sobre Jesus, a ter dúvidas a Seu respeito. Quando perguntou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Mestre se Ele realmente era “aquele que estava para vir” (Mateus 11:3),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isto é, o Messias, Cristo deu a seguinte resposta: “Voltem e anunciem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João o que estão ouvindo e vendo: os cegos veem, os coxos andam,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leprosos são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purificados, os surdos ouvem, os mortos são ressuscitados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pobres está sendo pregado o evangelho” (v. 4, 5).</a:t>
            </a:r>
            <a:r>
              <a:rPr lang="pt-BR" dirty="0"/>
              <a:t> </a:t>
            </a:r>
            <a:endParaRPr lang="pt-BR" sz="1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844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disso, o texto diz que João viu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outro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anjo”, subentendendo que vieram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anjos anteriores. O livro de Apocalipse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abrange a história da igreja desde a primeira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vinda de Jesus até a segunda. Ao longo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 tempo, por mais que muitos mensageiros angélicos tenham feito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aparições na história cristã (cf. Atos 12:7),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disseminação do evangelho ao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redor do mundo tem se realizado quase que exclusivamente por agentes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mensageiros humanos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que, então, esses anjos, mensageiros humanos com uma mensagem do Céu, têm a dizer que é tão importante e que pode nos dar esperança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apesar de vivermos neste mundo cada vez mais catastrófico?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191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Além disso, o texto diz que João viu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outro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anjo”, subentendendo que vieram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anjos anteriores. O livro de Apocalipse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abrange a história da igreja desde a primeira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vinda de Jesus até a segunda. Ao longo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desse tempo, por mais que muitos mensageiros angélicos tenham feito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aparições na história cristã (cf. Atos 12:7),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disseminação do evangelho ao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redor do mundo tem se realizado quase que exclusivamente por agentes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mensageiros humanos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que, então, esses anjos, mensageiros humanos com uma mensagem do Céu, têm a dizer que é tão importante e que pode nos dar esperança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apesar de vivermos neste mundo cada vez mais catastrófico?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9407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destaca que “o evangelho” estava sendo pregado aos pobres.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Bíblia na Nova Versão Internacional diz: “As boas-novas são pregadas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pobres.” A notícia boa e cheia de esperança é sobre Jesus Cristo e Sua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vinda à Terra.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evangelho é a boa notícia do que Jesus Cristo fez por todas as pessoas do mundo. Mas, o que Ele fez? Se houve um tempo em que todos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necessitam de uma boa notícia, esse tempo é agora, não é verdade? Então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 é a boa notícia do evangelho, o “evangelho eterno” da primeira mensagem angélica?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2506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destaca que “o evangelho” estava sendo pregado aos pobres.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Bíblia na Nova Versão Internacional diz: “As boas-novas são pregadas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aos pobres.” A notícia boa e cheia de esperança é sobre Jesus Cristo e Sua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vinda à Terra.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evangelho é a boa notícia do que Jesus Cristo fez por todas as pessoas do mundo. Mas, o que Ele fez? Se houve um tempo em que todos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necessitam de uma boa notícia, esse tempo é agora, não é verdade? Então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 é a boa notícia do evangelho, o “evangelho eterno” da primeira mensagem angélica?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9142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42786C-6749-41C6-8B3D-63C19ACBCA16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3415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comunicação. As células se intercomunicam por sinais químicos e elétricos. As plantas se “falam” por meio de substâncias químicas que exalam no ar. Os animais, com seus sons, posturas e movimentos, também se comunicam entre si. Nós, seres humanos, precisamos falar, ouvir e conversar. Na era dos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talvez mais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nunca, nosso cotidiano depende da comunicação. Vivemos na época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 como a “era da informação”. Porém, que utilidade a informação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se não for comunicada? E o que dizer sobre a tarefa de encontrar a informação certa em meio a tantas mentiras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toda essa falta de informação, o livro de Apocalipse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 desde o início: “Bem-aventurado aquele que lê, e bem-aventurados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aqueles que ouvem as palavras da profecia e guardam as coisas nela escritas, pois o tempo está próximo” (Apocalipse 1:3). Deus Se comunica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 por intermédio de Sua Palavra. Somos abençoados não só ao ler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ouvir Sua Palavra, mas também ao guardar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coisas nela escritas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E, dentre as “coisas” escritas, estão as três mensagens angélicas, que não só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advertem quanto aos problemas que virão, como também nos mostram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 esperança a que podemos nos apegar. Comparando com o que está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disponível em algumas redes e serviços de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estas são mensagens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realmente necessitamos ouvir!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31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comunicação. As células se intercomunicam por sinais químicos e elétricos. As plantas se “falam” por meio de substâncias químicas que exalam no ar. Os animais, com seus sons, posturas e movimentos, também se comunicam entre si. Nós, seres humanos, precisamos falar, ouvir e conversar. Na era dos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talvez mais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nunca, nosso cotidiano depende da comunicação. Vivemos na época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 como a “era da informação”. Porém, que utilidade a informação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se não for comunicada? E o que dizer sobre a tarefa de encontrar a informação certa em meio a tantas mentiras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toda essa falta de informação, o livro de Apocalipse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 desde o início: “Bem-aventurado aquele que lê, e bem-aventurados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aqueles que ouvem as palavras da profecia e guardam as coisas nela escritas, pois o tempo está próximo” (Apocalipse 1:3). Deus Se comunica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 por intermédio de Sua Palavra. Somos abençoados não só ao ler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ouvir Sua Palavra, mas também ao guardar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coisas nela escritas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E, dentre as “coisas” escritas, estão as três mensagens angélicas, que não só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advertem quanto aos problemas que virão, como também nos mostram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 esperança a que podemos nos apegar. Comparando com o que está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disponível em algumas redes e serviços de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estas são mensagens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realmente necessitamos ouvir!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084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comunicação. As células se intercomunicam por sinais químicos e elétricos. As plantas se “falam” por meio de substâncias químicas que exalam no ar. Os animais, com seus sons, posturas e movimentos, também se comunicam entre si. Nós, seres humanos, precisamos falar, ouvir e conversar. Na era dos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talvez mais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nunca, nosso cotidiano depende da comunicação. Vivemos na época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 como a “era da informação”. Porém, que utilidade a informação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se não for comunicada? E o que dizer sobre a tarefa de encontrar a informação certa em meio a tantas mentiras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toda essa falta de informação, o livro de Apocalipse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 desde o início: “Bem-aventurado aquele que lê, e bem-aventurados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aqueles que ouvem as palavras da profecia e guardam as coisas nela escritas, pois o tempo está próximo” (Apocalipse 1:3). Deus Se comunica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 por intermédio de Sua Palavra. Somos abençoados não só ao ler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ouvir Sua Palavra, mas também ao guardar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coisas nela escritas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E, dentre as “coisas” escritas, estão as três mensagens angélicas, que não só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advertem quanto aos problemas que virão, como também nos mostram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 esperança a que podemos nos apegar. Comparando com o que está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disponível em algumas redes e serviços de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estas são mensagens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realmente necessitamos ouvir!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  <a:p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486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vida é comunicação. As células se intercomunicam por sinais químicos e elétricos. As plantas se “falam” por meio de substâncias químicas que exalam no ar. Os animais, com seus sons, posturas e movimentos, também se comunicam entre si. Nós, seres humanos, precisamos falar, ouvir e conversar. Na era dos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smartphones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talvez mais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nunca, nosso cotidiano depende da comunicação. Vivemos na época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conhecida como a “era da informação”. Porém, que utilidade a informação</a:t>
            </a:r>
            <a:b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proporciona se não for comunicada? E o que dizer sobre a tarefa de encontrar a informação certa em meio a tantas mentiras e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fake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Diante de toda essa falta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informação, o livro de Apocalipse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 desde o início: “Bem-aventurado aquele que lê, e bem-aventurados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aqueles que ouvem as palavras da profecia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guardam as coisas nela escritas, pois o tempo está próximo” (Apocalipse 1:3). Deus Se comunica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conosco por intermédio de Sua Palavra. Somos abençoados não só ao ler 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ouvir Sua Palavra, mas também ao guardar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coisas nela escritas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E, dentre as “coisas” escritas, estão as três mensagens angélicas, que não só nos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advertem quanto aos problemas que virão, como também nos mostram 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única esperança a que podemos nos apegar. Comparando com o que está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disponível em algumas redes e serviços de </a:t>
            </a:r>
            <a:r>
              <a:rPr lang="pt-B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streaming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estas são mensagens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realmente necessitamos ouvir!</a:t>
            </a:r>
            <a:r>
              <a:rPr lang="pt-BR" dirty="0"/>
              <a:t> </a:t>
            </a: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4781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primeira delas começa com as seguintes palavras: “Vi outro anjo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voando pelo meio do céu” (Apocalipse 14:6). Quem é esse anjo? Tanto em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hebraico quanto em grego, a palavra “anjo” significa “mensageiro”. Embora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 anjos sejam seres sobrenaturais de outras partes do cosmos e venham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 frequência trazer mensagens e informações para as transmitir ao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povo de Deus (cf. Daniel 9:20-23; Lucas 1:11-38), a Bíblia também aplica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 termo a mensageiros humanos.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possível que o caso mais óbvio seja o de João Batista. Em Mateus 11:9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 10, o próprio Jesus, após fazer uma rápida descrição de João e chamá-lo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não somente de profeta, mas de “muito mais do que um profeta”, citou 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Antigo Testamento (Malaquias 3:1), dizendo: “Eis que Eu envio o Meu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mensageiro, que preparará o caminho diante de Mim.”</a:t>
            </a:r>
            <a:r>
              <a:rPr lang="pt-BR" dirty="0"/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Jesus aplica esse texto a João, embora a palavra hebraica para “mensageiro” aqui seja a mesma usada em todo o Antigo Testamento para “anjo”,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quando fazendo referência a esses seres sobrenaturais que, na maioria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suas aparições, trazem mensagens do Céu para a Terra. Em outras palavras, tanto seres humanos como anjos são mensageiros de Deus.</a:t>
            </a:r>
            <a:r>
              <a:rPr lang="pt-BR" dirty="0"/>
              <a:t> 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7554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caso do primeiro anjo, dada a natureza simbólica do livro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Apocalipse e o contexto que se segue, de pregação ao mundo, o “anjo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uma referência clara a mensageiros humanos, mas que possuem uma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mensagem do Céu. Ao longo de toda a Bíblia, podemos ver Deus usando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para testemunhar ao mundo a Seu respeito. Na grande comissão, Jesus disse: “Portanto, vão e façam discípulos de todas as nações,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batizando-os em nome do Pai, do Filho e do Espírito Santo, ensinando-os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guardar todas as coisas que tenho ordenado a vocês. E eis que estou com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vocês todos os dias até o fim dos tempos” (Mateus 28:19, 20). Ele direcionou essas palavras não a anjos, mas a Seus discípulos, Seus seguidores.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seres humanos que têm anunciado as boas notícias da salvação. 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mesma forma, são pessoas que vão anunciar as três mensagens angélicas, as quais consistem em uma espécie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 comissão contextualizada para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últimos dias.</a:t>
            </a:r>
            <a:r>
              <a:rPr lang="pt-BR" dirty="0"/>
              <a:t> </a:t>
            </a:r>
            <a:br>
              <a:rPr lang="pt-BR" dirty="0"/>
            </a:br>
            <a:br>
              <a:rPr lang="pt-BR" sz="2800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45747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445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caso do primeiro anjo, dada a natureza simbólica do livro 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Apocalipse e o contexto que se segue, de pregação ao mundo, o “anjo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 uma referência clara a mensageiros humanos, mas que possuem uma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mensagem do Céu. Ao longo de toda a Bíblia, podemos ver Deus usando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pessoas para testemunhar ao mundo a Seu respeito. Na grande comissão, Jesus disse: “Portanto, vão e façam discípulos de todas as nações,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batizando-os em nome do Pai, do Filho e do Espírito Santo, ensinando-os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guardar todas as coisas que tenho ordenado a vocês. E eis que estou com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vocês todos os dias até o fim dos tempos” (Mateus 28:19, 20). Ele direcionou essas palavras não a anjos, mas a Seus discípulos, Seus seguidores.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São seres humanos que têm anunciado as boas notícias da salvação. Da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mesma forma, são pessoas que vão anunciar as três mensagens angélicas, as quais consistem em uma espécie de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grande comissão contextualizada para os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últimos dias.</a:t>
            </a:r>
            <a:r>
              <a:rPr lang="pt-BR" dirty="0"/>
              <a:t> </a:t>
            </a:r>
            <a:br>
              <a:rPr lang="pt-BR" dirty="0"/>
            </a:br>
            <a:br>
              <a:rPr lang="pt-BR" sz="2800" dirty="0"/>
            </a:br>
            <a:br>
              <a:rPr lang="pt-BR" dirty="0"/>
            </a:b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AFE0B-08FE-4957-8771-767A5F144C8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5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95152-6B6A-4CD3-BE21-C20CFF891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962FBE-C313-41A1-B51B-E176BFDD10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4E5D34-4959-445B-8AF8-648D712EA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87C01E-3759-47A7-885C-176B78779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386464-2671-4FD6-A53D-08115BC4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3094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71497-19AE-4106-90D1-5B6C83649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041859-E2D1-4F1D-9FA9-433382F87B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1663C1-DC75-4E64-B6DC-883A94A0E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6464E9-C4AC-4833-AA73-281DCDC6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424877-B81C-4063-910F-88E5BD0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3178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B65D2F-66F3-4838-9920-C29AF43F00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C341CA1-9161-4F2A-9A46-644DDEC4B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498F88-6F42-47D4-854B-1778F88F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AF54F2-BD6A-436C-8C11-84A68A5C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841E94-5A59-4631-8332-8C2B92472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9760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A965FA-A824-4982-9955-9F457242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6778F-117A-4B71-8748-3B937E5782F3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C99CEF-2CEB-40A5-9A5D-E1CA05BEE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0A3BC6-B0C4-44F7-9CF1-5E8F42FCC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BA706-A5BF-41C2-8EF0-6FEFD778AE7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024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D7603B-BB55-4D6D-9BAA-E28C4946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0F6385-364C-42AA-B670-28C86566B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DAA82BE-FD8C-4DE5-BC3B-CC5B00B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DEB7F0F-75A0-499D-B4AF-E90A43948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EF2A49-0C1A-4720-8B01-21FA6811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15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A58BE-6C33-4DCD-A768-55527DCB0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A3C1F5-2584-4F7C-AE05-78BBDC928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C97655-B491-4547-B462-A45113511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A8219-3903-4FE5-A126-0B50BB943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875C35-7EF4-4CC9-8149-EB365ADD1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2272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5DF5-D90A-4B61-AE7A-B3A1274B2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22F173-9D54-4C5C-9EC6-185D6C5FE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510657-4391-46C5-9431-C942D3377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B24481E-06CC-46C3-820F-8253F502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1308DCC-7245-4A2D-AD37-894E7731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C85B17-6285-4AB2-8418-34575D033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375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057930-DB02-4CC6-881D-786F18DD8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6F9ED9-B60A-49F2-B664-71ECDBDF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72FD7F3-A2B0-4998-BBB8-343546AB3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3E8535E4-1699-41F6-9D2D-7359A9919B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DABF3E4-35B4-472D-80F1-4B0C5B026E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992B015-C8A0-46CA-9A1A-63D1F4E91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169BCCE-0BCE-49D3-9E60-CB592155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8B0C91-8810-49DB-824D-455498DB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825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A44AE-7D22-4CCE-B9F7-8B1037C16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3ECF4BB-C362-4899-9C63-6A3D3356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96D0C31-BD8B-44D1-B036-C97EF350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EF7CC0-A37C-468F-AEFD-8DEF7FCA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564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E5799C4-BD97-49D7-AB47-A02CCF47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54E3F6F-A9E6-4908-9046-15DB8E38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C3A2F6-AED4-400C-BA87-1333052E0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2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2BE2EF-2088-4A31-9527-22801C2C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B223791-A66D-4179-8794-5ACE306E9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F3F49B2-C459-4A68-B7DE-2CAC9CCA46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E40513-F62A-41C4-A6CD-7DB1CC34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54D470C-0733-40C0-8405-E9CC55259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FB589B-AC10-4812-9347-E694AEAAF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3570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00F411-F846-46A2-8D70-FC0A4A40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EB77913-06B3-4F4B-9BB8-9541907932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C0A5FE-C82E-4EB0-9383-2815A2FF55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D6A184-C2BF-4E76-B3A0-EDEDBCBD5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2192599-FBCA-4418-8BA4-591E0C0B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9138AE-6E4F-4F71-B678-7AFA5A72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13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CDF065-2DC8-4B73-A27A-0219415E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77D7916-0A58-44D8-A4DB-ED9430C11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87068AF-1D42-466D-9ECE-4DE88FB00E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080DF-7928-40D7-A793-14530F259B8A}" type="datetimeFigureOut">
              <a:rPr lang="pt-BR" smtClean="0"/>
              <a:t>30/03/2022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AD9C03-A738-4C4A-8EDF-1C92DEA27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A47255-85AF-451F-A207-4FC76ACB4A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8C97-FBA3-4A58-A808-5674B127D0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D8DF715-FD5E-4423-98AE-ACCFB44E22D8}"/>
              </a:ext>
            </a:extLst>
          </p:cNvPr>
          <p:cNvSpPr txBox="1"/>
          <p:nvPr/>
        </p:nvSpPr>
        <p:spPr>
          <a:xfrm>
            <a:off x="4555859" y="64378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</p:spTree>
    <p:extLst>
      <p:ext uri="{BB962C8B-B14F-4D97-AF65-F5344CB8AC3E}">
        <p14:creationId xmlns:p14="http://schemas.microsoft.com/office/powerpoint/2010/main" val="556056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8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639742" y="595259"/>
            <a:ext cx="51285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“Vi outro anjo voando pelo meio do céu” (Apocalipse 14:6).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- A palavra </a:t>
            </a:r>
            <a:r>
              <a:rPr lang="pt-BR" sz="3600" dirty="0">
                <a:solidFill>
                  <a:schemeClr val="accent4"/>
                </a:solidFill>
              </a:rPr>
              <a:t>“anjo”</a:t>
            </a:r>
            <a:r>
              <a:rPr lang="pt-BR" sz="3600" dirty="0">
                <a:solidFill>
                  <a:schemeClr val="bg1"/>
                </a:solidFill>
              </a:rPr>
              <a:t> significa </a:t>
            </a:r>
            <a:r>
              <a:rPr lang="pt-BR" sz="3600" dirty="0">
                <a:solidFill>
                  <a:schemeClr val="accent4"/>
                </a:solidFill>
              </a:rPr>
              <a:t>“mensageiro”.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- Seres humanos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 como anjos são </a:t>
            </a:r>
            <a:r>
              <a:rPr lang="pt-BR" sz="3600" dirty="0">
                <a:solidFill>
                  <a:schemeClr val="accent4"/>
                </a:solidFill>
              </a:rPr>
              <a:t>mensageiros de Deus.</a:t>
            </a:r>
          </a:p>
        </p:txBody>
      </p:sp>
    </p:spTree>
    <p:extLst>
      <p:ext uri="{BB962C8B-B14F-4D97-AF65-F5344CB8AC3E}">
        <p14:creationId xmlns:p14="http://schemas.microsoft.com/office/powerpoint/2010/main" val="2449054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 Proclamador da Liberdade: Lutero afirma: o batismo é por imersão!">
            <a:extLst>
              <a:ext uri="{FF2B5EF4-FFF2-40B4-BE49-F238E27FC236}">
                <a16:creationId xmlns:a16="http://schemas.microsoft.com/office/drawing/2014/main" id="{275B703D-972F-4026-81B6-5935014150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5"/>
          <a:stretch/>
        </p:blipFill>
        <p:spPr bwMode="auto">
          <a:xfrm>
            <a:off x="4848725" y="-19763"/>
            <a:ext cx="7343275" cy="687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86490" y="873818"/>
            <a:ext cx="632684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“Portanto, vão e façam discípulos de todas as nações, batizando-os em nome do Pai, do Filho e do Espírito Santo, ensinando-os a guardar todas as coisas que tenho ordenado a vocês. E eis que estou com vocês todos os dias até o fim dos tempos”</a:t>
            </a:r>
          </a:p>
          <a:p>
            <a:pPr algn="ctr"/>
            <a:r>
              <a:rPr lang="pt-BR" sz="3200" dirty="0">
                <a:solidFill>
                  <a:schemeClr val="bg1"/>
                </a:solidFill>
              </a:rPr>
              <a:t>(Mateus 28:19, 20). </a:t>
            </a:r>
          </a:p>
        </p:txBody>
      </p:sp>
    </p:spTree>
    <p:extLst>
      <p:ext uri="{BB962C8B-B14F-4D97-AF65-F5344CB8AC3E}">
        <p14:creationId xmlns:p14="http://schemas.microsoft.com/office/powerpoint/2010/main" val="8495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2F4539D0-7F8A-4915-B5B9-971C353A0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05" y="0"/>
            <a:ext cx="9963195" cy="6857999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247650" y="0"/>
            <a:ext cx="520065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200" b="1" dirty="0">
              <a:solidFill>
                <a:schemeClr val="bg1"/>
              </a:solidFill>
            </a:endParaRPr>
          </a:p>
          <a:p>
            <a:pPr algn="ctr"/>
            <a:r>
              <a:rPr lang="pt-BR" sz="3600" b="1" dirty="0">
                <a:solidFill>
                  <a:srgbClr val="FFC000"/>
                </a:solidFill>
              </a:rPr>
              <a:t>São seres humanos que têm anunciado as boas notícias da salvação.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Da mesma forma, são pessoas que vão anunciar as três mensagens angélicas, as quais consistem em uma espécie de grande comissão contextualizada para os últimos dias. </a:t>
            </a:r>
            <a:br>
              <a:rPr lang="pt-BR" sz="3600" dirty="0">
                <a:solidFill>
                  <a:schemeClr val="bg1"/>
                </a:solidFill>
              </a:rPr>
            </a:b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2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nheça a história do anjo Gabriel: o mensageiro de Deus | Esoterismo | O  Dia">
            <a:extLst>
              <a:ext uri="{FF2B5EF4-FFF2-40B4-BE49-F238E27FC236}">
                <a16:creationId xmlns:a16="http://schemas.microsoft.com/office/drawing/2014/main" id="{0899F595-1DD0-482F-B93F-F7205B0CD2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664"/>
          <a:stretch/>
        </p:blipFill>
        <p:spPr bwMode="auto">
          <a:xfrm>
            <a:off x="3725132" y="0"/>
            <a:ext cx="8466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E9BD5F6-4385-48F4-B804-79F7E2AE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419100" y="610136"/>
            <a:ext cx="5448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“Vi outro anjo voando pelo meio do céu, tendo um evangelho eterno para pregar aos que habitam na terra, e a cada nação, tribo, língua e povo”</a:t>
            </a:r>
          </a:p>
          <a:p>
            <a:pPr algn="ctr"/>
            <a:r>
              <a:rPr lang="pt-BR" sz="4000" b="1" dirty="0">
                <a:solidFill>
                  <a:srgbClr val="FFC000"/>
                </a:solidFill>
              </a:rPr>
              <a:t>(Apocalipse 14:6). </a:t>
            </a:r>
          </a:p>
          <a:p>
            <a:pPr algn="ctr"/>
            <a:endParaRPr lang="pt-BR" sz="4000" dirty="0">
              <a:solidFill>
                <a:schemeClr val="accent4"/>
              </a:solidFill>
            </a:endParaRPr>
          </a:p>
          <a:p>
            <a:pPr algn="ctr"/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74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, o homem que tinha verdadeiros amigos - Regnum Chris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5"/>
          <a:stretch/>
        </p:blipFill>
        <p:spPr bwMode="auto">
          <a:xfrm>
            <a:off x="1785099" y="-1"/>
            <a:ext cx="1042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289114" y="2171699"/>
            <a:ext cx="519728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O EVANGELHO É BOA NOTÍCIA. </a:t>
            </a:r>
          </a:p>
        </p:txBody>
      </p:sp>
    </p:spTree>
    <p:extLst>
      <p:ext uri="{BB962C8B-B14F-4D97-AF65-F5344CB8AC3E}">
        <p14:creationId xmlns:p14="http://schemas.microsoft.com/office/powerpoint/2010/main" val="155504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esus, o homem que tinha verdadeiros amigos - Regnum Christ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95"/>
          <a:stretch/>
        </p:blipFill>
        <p:spPr bwMode="auto">
          <a:xfrm>
            <a:off x="1785099" y="-1"/>
            <a:ext cx="104248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767FFB4-C4AE-4E0D-9B1F-6BA66F9D7563}"/>
              </a:ext>
            </a:extLst>
          </p:cNvPr>
          <p:cNvSpPr txBox="1"/>
          <p:nvPr/>
        </p:nvSpPr>
        <p:spPr>
          <a:xfrm>
            <a:off x="171450" y="438686"/>
            <a:ext cx="5448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“Voltem e anunciem a João o que estão ouvindo e vendo: os cegos veem, os coxos andam, os leprosos são purificados, os surdos ouvem, os mortos são ressuscitados e aos pobres está sendo pregado o evangelho”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(Mateus 11:4, 5). </a:t>
            </a:r>
          </a:p>
        </p:txBody>
      </p:sp>
    </p:spTree>
    <p:extLst>
      <p:ext uri="{BB962C8B-B14F-4D97-AF65-F5344CB8AC3E}">
        <p14:creationId xmlns:p14="http://schemas.microsoft.com/office/powerpoint/2010/main" val="2292348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→ Curso Pregador Qualificado é Bom Mesmo? [VERDADE REVELADA]">
            <a:extLst>
              <a:ext uri="{FF2B5EF4-FFF2-40B4-BE49-F238E27FC236}">
                <a16:creationId xmlns:a16="http://schemas.microsoft.com/office/drawing/2014/main" id="{79933790-5AE4-4645-AC4F-B085226D0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32"/>
          <a:stretch/>
        </p:blipFill>
        <p:spPr bwMode="auto">
          <a:xfrm>
            <a:off x="4762500" y="381000"/>
            <a:ext cx="725356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175932" y="785902"/>
            <a:ext cx="54483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 A disseminação do evangelho ao redor do mundo tem se realizado quase que exclusivamente por agentes e mensageiros humanos!</a:t>
            </a:r>
          </a:p>
        </p:txBody>
      </p:sp>
    </p:spTree>
    <p:extLst>
      <p:ext uri="{BB962C8B-B14F-4D97-AF65-F5344CB8AC3E}">
        <p14:creationId xmlns:p14="http://schemas.microsoft.com/office/powerpoint/2010/main" val="3491845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ússia reagrupa tanques e deve atacar Kiev em poucos dias | Jovem Pa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4"/>
          <a:stretch/>
        </p:blipFill>
        <p:spPr bwMode="auto">
          <a:xfrm>
            <a:off x="2522475" y="0"/>
            <a:ext cx="96695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05C4419-A708-4210-BD27-8EC753B60E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0" y="643622"/>
            <a:ext cx="54483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36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Que mensagem importante tem esses anjos, mensageiros humanos que pode trazer  esperança para esse mundo cada vez mais catastrófico? </a:t>
            </a:r>
            <a:br>
              <a:rPr lang="pt-BR" sz="4000" b="1" dirty="0">
                <a:solidFill>
                  <a:schemeClr val="bg1"/>
                </a:solidFill>
              </a:rPr>
            </a:b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65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i, você está pronto para a volta de Jesus? - Sou Catequis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059" b="45177"/>
          <a:stretch/>
        </p:blipFill>
        <p:spPr bwMode="auto">
          <a:xfrm>
            <a:off x="1380565" y="-1"/>
            <a:ext cx="10811435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360830" y="612843"/>
            <a:ext cx="54483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A notícia boa e cheia de esperança é sobre Jesus Cristo e Sua vinda à Terra. 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O evangelho é a boa notícia do que Jesus Cristo fez por todas as pessoas do mundo.</a:t>
            </a:r>
            <a:endParaRPr lang="pt-BR" sz="4000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36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i, você está pronto para a volta de Jesus? - Sou Catequis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9059" b="45177"/>
          <a:stretch/>
        </p:blipFill>
        <p:spPr bwMode="auto">
          <a:xfrm>
            <a:off x="1380565" y="-1"/>
            <a:ext cx="10811435" cy="6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227480" y="-225357"/>
            <a:ext cx="54483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/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Se houve um tempo em que todos necessitam de uma boa notícia, esse tempo é agora!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pt-BR" sz="4000" b="1" dirty="0">
                <a:solidFill>
                  <a:srgbClr val="FFC000"/>
                </a:solidFill>
              </a:rPr>
              <a:t>A boa notícia do evangelho, é o “EVANGELHO ETERNO” da primeira mensagem angélica!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4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258F6E7-AEE8-4C2C-8351-1AF8808A7B08}"/>
              </a:ext>
            </a:extLst>
          </p:cNvPr>
          <p:cNvSpPr txBox="1"/>
          <p:nvPr/>
        </p:nvSpPr>
        <p:spPr>
          <a:xfrm>
            <a:off x="4771759" y="64505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</p:spTree>
    <p:extLst>
      <p:ext uri="{BB962C8B-B14F-4D97-AF65-F5344CB8AC3E}">
        <p14:creationId xmlns:p14="http://schemas.microsoft.com/office/powerpoint/2010/main" val="30087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BDCDAC6-7257-4791-98F5-8F880513A9DB}"/>
              </a:ext>
            </a:extLst>
          </p:cNvPr>
          <p:cNvSpPr txBox="1"/>
          <p:nvPr/>
        </p:nvSpPr>
        <p:spPr>
          <a:xfrm>
            <a:off x="4771759" y="6450568"/>
            <a:ext cx="2648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UNIÃO NORTE BRASILEIRA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3F613DC-D29B-4BEF-9C56-323CB8184AF0}"/>
              </a:ext>
            </a:extLst>
          </p:cNvPr>
          <p:cNvSpPr txBox="1"/>
          <p:nvPr/>
        </p:nvSpPr>
        <p:spPr>
          <a:xfrm>
            <a:off x="4618386" y="1066800"/>
            <a:ext cx="3319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PRÓXIMO TEMA</a:t>
            </a:r>
          </a:p>
        </p:txBody>
      </p:sp>
    </p:spTree>
    <p:extLst>
      <p:ext uri="{BB962C8B-B14F-4D97-AF65-F5344CB8AC3E}">
        <p14:creationId xmlns:p14="http://schemas.microsoft.com/office/powerpoint/2010/main" val="371899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 que são feitas as células? - Carboidratos | Acqua Expert">
            <a:extLst>
              <a:ext uri="{FF2B5EF4-FFF2-40B4-BE49-F238E27FC236}">
                <a16:creationId xmlns:a16="http://schemas.microsoft.com/office/drawing/2014/main" id="{F252A8B7-C738-4900-B6E0-7582B84BD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027" y="70963"/>
            <a:ext cx="5304047" cy="333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nheça 7 erros comuns ao cuidar de plantas em casa – Revista Seleções">
            <a:extLst>
              <a:ext uri="{FF2B5EF4-FFF2-40B4-BE49-F238E27FC236}">
                <a16:creationId xmlns:a16="http://schemas.microsoft.com/office/drawing/2014/main" id="{6213C1FE-5BBA-4A37-8571-1824B2188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26" y="3453065"/>
            <a:ext cx="5497848" cy="32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E5C387-9D34-4D03-B082-AEFC069B1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-168441" y="219687"/>
            <a:ext cx="591953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/>
                </a:solidFill>
              </a:rPr>
              <a:t>A VIDA É </a:t>
            </a:r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COMUNICAÇÃO</a:t>
            </a:r>
          </a:p>
          <a:p>
            <a:pPr algn="ctr"/>
            <a:endParaRPr lang="pt-BR" sz="3600" dirty="0">
              <a:solidFill>
                <a:schemeClr val="accent4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pt-BR" sz="3600" dirty="0">
                <a:solidFill>
                  <a:schemeClr val="bg1"/>
                </a:solidFill>
              </a:rPr>
              <a:t>As células se intercomunicam por sinais químicos e elétricos. </a:t>
            </a:r>
          </a:p>
          <a:p>
            <a:pPr marL="571500" indent="-571500" algn="ctr">
              <a:buFontTx/>
              <a:buChar char="-"/>
            </a:pPr>
            <a:endParaRPr lang="pt-BR" sz="3600" dirty="0">
              <a:solidFill>
                <a:schemeClr val="bg1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pt-BR" sz="3600" dirty="0">
                <a:solidFill>
                  <a:schemeClr val="bg1"/>
                </a:solidFill>
              </a:rPr>
              <a:t>As plantas se “falam” por meio de substâncias químicas que exalam no ar. </a:t>
            </a:r>
          </a:p>
          <a:p>
            <a:pPr marL="571500" indent="-571500" algn="ctr">
              <a:buFontTx/>
              <a:buChar char="-"/>
            </a:pPr>
            <a:endParaRPr lang="pt-BR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gime jurídico especial para os animais! – Moreno Pet Blog">
            <a:extLst>
              <a:ext uri="{FF2B5EF4-FFF2-40B4-BE49-F238E27FC236}">
                <a16:creationId xmlns:a16="http://schemas.microsoft.com/office/drawing/2014/main" id="{F8F9AA6A-1B44-4A4A-94DC-94B4618CC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3" b="14664"/>
          <a:stretch/>
        </p:blipFill>
        <p:spPr bwMode="auto">
          <a:xfrm>
            <a:off x="6557211" y="250226"/>
            <a:ext cx="5236494" cy="308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l valor de la palabra: Ser humano | Diario de Cultura">
            <a:extLst>
              <a:ext uri="{FF2B5EF4-FFF2-40B4-BE49-F238E27FC236}">
                <a16:creationId xmlns:a16="http://schemas.microsoft.com/office/drawing/2014/main" id="{998328C3-1826-41B2-B572-EDD5187FC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52"/>
          <a:stretch/>
        </p:blipFill>
        <p:spPr bwMode="auto">
          <a:xfrm>
            <a:off x="6557211" y="3429001"/>
            <a:ext cx="5255413" cy="298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3E5C387-9D34-4D03-B082-AEFC069B10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0" y="250226"/>
            <a:ext cx="591953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/>
                </a:solidFill>
              </a:rPr>
              <a:t>A VIDA É </a:t>
            </a:r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COMUNICAÇÃO</a:t>
            </a:r>
          </a:p>
          <a:p>
            <a:pPr algn="ctr"/>
            <a:endParaRPr lang="pt-BR" sz="3600" dirty="0">
              <a:solidFill>
                <a:schemeClr val="accent4"/>
              </a:solidFill>
            </a:endParaRPr>
          </a:p>
          <a:p>
            <a:pPr marL="571500" indent="-571500" algn="ctr">
              <a:buFontTx/>
              <a:buChar char="-"/>
            </a:pPr>
            <a:r>
              <a:rPr lang="pt-BR" sz="3600" dirty="0">
                <a:solidFill>
                  <a:schemeClr val="bg1"/>
                </a:solidFill>
              </a:rPr>
              <a:t>Os animais, com seus sons, posturas e movimentos, também se comunicam entre si. </a:t>
            </a:r>
          </a:p>
          <a:p>
            <a:pPr marL="571500" indent="-571500" algn="ctr">
              <a:buFontTx/>
              <a:buChar char="-"/>
            </a:pPr>
            <a:r>
              <a:rPr lang="pt-BR" sz="3600" dirty="0">
                <a:solidFill>
                  <a:schemeClr val="bg1"/>
                </a:solidFill>
              </a:rPr>
              <a:t>Nós, seres humanos, precisamos falar, ouvir e conversar. </a:t>
            </a:r>
          </a:p>
        </p:txBody>
      </p:sp>
    </p:spTree>
    <p:extLst>
      <p:ext uri="{BB962C8B-B14F-4D97-AF65-F5344CB8AC3E}">
        <p14:creationId xmlns:p14="http://schemas.microsoft.com/office/powerpoint/2010/main" val="96123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ecnologia da informação e comunicação (TIC) nas empresas: o que é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" r="21537"/>
          <a:stretch/>
        </p:blipFill>
        <p:spPr bwMode="auto">
          <a:xfrm>
            <a:off x="1961990" y="0"/>
            <a:ext cx="10247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E9BD5F6-4385-48F4-B804-79F7E2AED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129853" y="1371832"/>
            <a:ext cx="69561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accent4"/>
                </a:solidFill>
              </a:rPr>
              <a:t>VIVEMOS NA ÉPOCA A</a:t>
            </a:r>
          </a:p>
          <a:p>
            <a:pPr algn="ctr"/>
            <a:r>
              <a:rPr lang="pt-BR" sz="4000" b="1" dirty="0">
                <a:solidFill>
                  <a:schemeClr val="accent4"/>
                </a:solidFill>
              </a:rPr>
              <a:t>“ERA DA INFORMAÇÃO”. </a:t>
            </a:r>
          </a:p>
          <a:p>
            <a:pPr algn="ctr"/>
            <a:endParaRPr lang="pt-BR" sz="4000" b="1" dirty="0">
              <a:solidFill>
                <a:schemeClr val="accent4"/>
              </a:solidFill>
            </a:endParaRP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Como  encontrar a informação certa em meio a tantas mentiras e fake </a:t>
            </a:r>
            <a:r>
              <a:rPr lang="pt-BR" sz="4000" dirty="0" err="1">
                <a:solidFill>
                  <a:schemeClr val="bg1"/>
                </a:solidFill>
              </a:rPr>
              <a:t>news</a:t>
            </a:r>
            <a:r>
              <a:rPr lang="pt-BR" sz="4000" dirty="0">
                <a:solidFill>
                  <a:schemeClr val="bg1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51139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3E5C387-9D34-4D03-B082-AEFC069B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913502D6-24DE-41C9-8896-99BAC8556303}"/>
              </a:ext>
            </a:extLst>
          </p:cNvPr>
          <p:cNvSpPr txBox="1"/>
          <p:nvPr/>
        </p:nvSpPr>
        <p:spPr>
          <a:xfrm>
            <a:off x="276726" y="1263367"/>
            <a:ext cx="55585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“Bem-aventurado aquele que lê, e bem-aventurados aqueles que ouvem as palavras da profecia e guardam as coisas nela escritas, pois o tempo está próximo” 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(Apocalipse 1:3). </a:t>
            </a:r>
          </a:p>
        </p:txBody>
      </p:sp>
      <p:pic>
        <p:nvPicPr>
          <p:cNvPr id="3074" name="Picture 2" descr="Mãos segurando a bíblia sobre o pôr do sol | Foto Premium">
            <a:extLst>
              <a:ext uri="{FF2B5EF4-FFF2-40B4-BE49-F238E27FC236}">
                <a16:creationId xmlns:a16="http://schemas.microsoft.com/office/drawing/2014/main" id="{58279E4A-B9F8-4616-BC97-3C9168DA0C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42" t="404" r="4114" b="714"/>
          <a:stretch/>
        </p:blipFill>
        <p:spPr bwMode="auto">
          <a:xfrm>
            <a:off x="6605338" y="457201"/>
            <a:ext cx="5077326" cy="588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40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O que significa sonhar com bíblia? - Sonhar com - Significado dos Sonh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7" r="3822" b="2976"/>
          <a:stretch/>
        </p:blipFill>
        <p:spPr bwMode="auto">
          <a:xfrm>
            <a:off x="6329104" y="3424518"/>
            <a:ext cx="5414662" cy="299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omo ler a Biblia – Teologia Sem Fronteir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3" r="6299" b="20954"/>
          <a:stretch/>
        </p:blipFill>
        <p:spPr bwMode="auto">
          <a:xfrm>
            <a:off x="6508377" y="282599"/>
            <a:ext cx="5271248" cy="30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238AD77F-6C0E-427D-8A1A-592D85912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938"/>
            <a:ext cx="12192000" cy="69029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32B7576-46E0-460E-A68C-0B6444626D9E}"/>
              </a:ext>
            </a:extLst>
          </p:cNvPr>
          <p:cNvSpPr txBox="1"/>
          <p:nvPr/>
        </p:nvSpPr>
        <p:spPr>
          <a:xfrm>
            <a:off x="629811" y="300586"/>
            <a:ext cx="489021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>Deus Se comunica conosco por intermédio de Sua Palavra. </a:t>
            </a:r>
          </a:p>
          <a:p>
            <a:pPr algn="ctr"/>
            <a:r>
              <a:rPr lang="pt-BR" sz="4000" dirty="0">
                <a:solidFill>
                  <a:schemeClr val="bg1"/>
                </a:solidFill>
              </a:rPr>
              <a:t>Somos abençoados não só ao ler e ouvir Sua Palavra, mas também ao guardar “as coisas nela escritas”. </a:t>
            </a:r>
            <a:endParaRPr lang="pt-BR" sz="4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3A42614-553A-4811-941E-6358101C9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283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6639742" y="595259"/>
            <a:ext cx="51285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“Vi outro anjo voando pelo meio do céu” (Apocalipse 14:6).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- A palavra </a:t>
            </a:r>
            <a:r>
              <a:rPr lang="pt-BR" sz="3600" dirty="0">
                <a:solidFill>
                  <a:schemeClr val="accent4"/>
                </a:solidFill>
              </a:rPr>
              <a:t>“anjo”</a:t>
            </a:r>
            <a:r>
              <a:rPr lang="pt-BR" sz="3600" dirty="0">
                <a:solidFill>
                  <a:schemeClr val="bg1"/>
                </a:solidFill>
              </a:rPr>
              <a:t> significa </a:t>
            </a:r>
            <a:r>
              <a:rPr lang="pt-BR" sz="3600" dirty="0">
                <a:solidFill>
                  <a:schemeClr val="accent4"/>
                </a:solidFill>
              </a:rPr>
              <a:t>“mensageiro”.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- Seres humanos</a:t>
            </a: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 como anjos são </a:t>
            </a:r>
            <a:r>
              <a:rPr lang="pt-BR" sz="3600" dirty="0">
                <a:solidFill>
                  <a:schemeClr val="accent4"/>
                </a:solidFill>
              </a:rPr>
              <a:t>mensageiros de Deus.</a:t>
            </a:r>
          </a:p>
        </p:txBody>
      </p:sp>
    </p:spTree>
    <p:extLst>
      <p:ext uri="{BB962C8B-B14F-4D97-AF65-F5344CB8AC3E}">
        <p14:creationId xmlns:p14="http://schemas.microsoft.com/office/powerpoint/2010/main" val="26402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 maiores pregadores da Bíblia - Pastor Marcio Jun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4757CD5-6167-476F-8D14-0FFD14136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496F435-2DBC-40AB-903D-790D0AEABCEB}"/>
              </a:ext>
            </a:extLst>
          </p:cNvPr>
          <p:cNvSpPr txBox="1"/>
          <p:nvPr/>
        </p:nvSpPr>
        <p:spPr>
          <a:xfrm>
            <a:off x="268468" y="1119276"/>
            <a:ext cx="570721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 </a:t>
            </a:r>
            <a:r>
              <a:rPr lang="pt-BR" sz="4000" b="1" dirty="0">
                <a:solidFill>
                  <a:srgbClr val="FFC000"/>
                </a:solidFill>
              </a:rPr>
              <a:t>“ANJO” </a:t>
            </a:r>
            <a:r>
              <a:rPr lang="pt-BR" sz="3600" dirty="0">
                <a:solidFill>
                  <a:schemeClr val="bg1"/>
                </a:solidFill>
              </a:rPr>
              <a:t>é uma referência clara a mensageiros humanos, mas que possuem uma mensagem do Céu. </a:t>
            </a:r>
          </a:p>
          <a:p>
            <a:pPr algn="ctr"/>
            <a:endParaRPr lang="pt-BR" sz="3600" dirty="0">
              <a:solidFill>
                <a:schemeClr val="bg1"/>
              </a:solidFill>
            </a:endParaRPr>
          </a:p>
          <a:p>
            <a:pPr algn="ctr"/>
            <a:r>
              <a:rPr lang="pt-BR" sz="3600" dirty="0">
                <a:solidFill>
                  <a:schemeClr val="bg1"/>
                </a:solidFill>
              </a:rPr>
              <a:t>Ao longo de toda a Bíblia, podemos ver Deus usando pessoas para testemunhar ao mundo a Seu respeito. </a:t>
            </a:r>
          </a:p>
        </p:txBody>
      </p:sp>
    </p:spTree>
    <p:extLst>
      <p:ext uri="{BB962C8B-B14F-4D97-AF65-F5344CB8AC3E}">
        <p14:creationId xmlns:p14="http://schemas.microsoft.com/office/powerpoint/2010/main" val="4843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3645</Words>
  <Application>Microsoft Office PowerPoint</Application>
  <PresentationFormat>Widescreen</PresentationFormat>
  <Paragraphs>99</Paragraphs>
  <Slides>20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weber di castro</dc:creator>
  <cp:lastModifiedBy>weber di castro</cp:lastModifiedBy>
  <cp:revision>2</cp:revision>
  <dcterms:created xsi:type="dcterms:W3CDTF">2022-03-29T21:42:41Z</dcterms:created>
  <dcterms:modified xsi:type="dcterms:W3CDTF">2022-03-30T07:14:54Z</dcterms:modified>
</cp:coreProperties>
</file>