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9" r:id="rId2"/>
    <p:sldId id="430" r:id="rId3"/>
    <p:sldId id="376" r:id="rId4"/>
    <p:sldId id="377" r:id="rId5"/>
    <p:sldId id="380" r:id="rId6"/>
    <p:sldId id="431" r:id="rId7"/>
    <p:sldId id="432" r:id="rId8"/>
    <p:sldId id="435" r:id="rId9"/>
    <p:sldId id="436" r:id="rId10"/>
    <p:sldId id="437" r:id="rId11"/>
    <p:sldId id="438" r:id="rId12"/>
    <p:sldId id="378" r:id="rId13"/>
    <p:sldId id="433" r:id="rId14"/>
    <p:sldId id="379" r:id="rId15"/>
    <p:sldId id="439" r:id="rId16"/>
    <p:sldId id="440" r:id="rId17"/>
    <p:sldId id="443" r:id="rId18"/>
    <p:sldId id="441" r:id="rId19"/>
    <p:sldId id="442" r:id="rId20"/>
    <p:sldId id="444" r:id="rId21"/>
    <p:sldId id="318" r:id="rId22"/>
    <p:sldId id="401" r:id="rId23"/>
    <p:sldId id="403" r:id="rId24"/>
    <p:sldId id="34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90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duardo\Desktop\seminario_esperanca_para_viver\jpg\_capas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41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4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para Salvação: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368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Admitir o Pecado e</a:t>
            </a:r>
          </a:p>
          <a:p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</a:t>
            </a: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</a:t>
            </a:r>
            <a:endParaRPr lang="pt-BR" sz="32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confessarmos os nossos pecados,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é fiel e justo para nos perdoar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pecados e nos purificar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toda injustiça.”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João 1: 9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85293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Abrir-se ao Espírito </a:t>
            </a: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e Arrepender-se</a:t>
            </a:r>
            <a:endParaRPr lang="pt-BR" sz="32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465633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Confessar os Pecados a Deus</a:t>
            </a:r>
          </a:p>
        </p:txBody>
      </p:sp>
    </p:spTree>
    <p:extLst>
      <p:ext uri="{BB962C8B-B14F-4D97-AF65-F5344CB8AC3E}">
        <p14:creationId xmlns:p14="http://schemas.microsoft.com/office/powerpoint/2010/main" val="399963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Eduardo\Desktop\seminario_esperanca_para_viver\jpg\biblia\bible-war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/>
          <a:stretch/>
        </p:blipFill>
        <p:spPr bwMode="auto">
          <a:xfrm>
            <a:off x="-1" y="0"/>
            <a:ext cx="9176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“...o dom gratuito de Deus é a vida eterna em cristo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Jesus, nosso Senhor.”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6:23 </a:t>
            </a:r>
            <a:r>
              <a:rPr lang="pt-B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u.p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72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graça sois salvos,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a fé; e isto não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vem de vós; é dom de Deus;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de obras, para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ninguém se glorie.”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2: 8, 9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7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duardo\Desktop\seminario_esperanca_para_viver\jpg\tematico\world_in_god__s_hand_by_code_scythe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nós conhecemos  e cremos no amor que Deus tem por nós. Deus é amor,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 que permanece no amor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Deus, nele.”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João 4:16</a:t>
            </a:r>
          </a:p>
        </p:txBody>
      </p:sp>
    </p:spTree>
    <p:extLst>
      <p:ext uri="{BB962C8B-B14F-4D97-AF65-F5344CB8AC3E}">
        <p14:creationId xmlns:p14="http://schemas.microsoft.com/office/powerpoint/2010/main" val="240653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Deus amou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mundo de tal maneira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 unigênito,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todo aquele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crê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pereça mas tenha 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3: 16</a:t>
            </a:r>
          </a:p>
        </p:txBody>
      </p:sp>
    </p:spTree>
    <p:extLst>
      <p:ext uri="{BB962C8B-B14F-4D97-AF65-F5344CB8AC3E}">
        <p14:creationId xmlns:p14="http://schemas.microsoft.com/office/powerpoint/2010/main" val="7109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“Replicou-lhes Pilatos: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farei, então, de Jesus,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chamado Cristo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crucificado!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Responderam todos.</a:t>
            </a:r>
          </a:p>
        </p:txBody>
      </p:sp>
    </p:spTree>
    <p:extLst>
      <p:ext uri="{BB962C8B-B14F-4D97-AF65-F5344CB8AC3E}">
        <p14:creationId xmlns:p14="http://schemas.microsoft.com/office/powerpoint/2010/main" val="85740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jpg\tematico\Ecce Ho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0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Pilatos que nada conseguia, antes, pelo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contrário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aumentava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tumulto, mandando vir água, lavou as mãos perante o povo, dizendo: Estou inocente do sangue deste [justo]; fique o caso convosco.”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27: 22 e 24</a:t>
            </a:r>
          </a:p>
        </p:txBody>
      </p:sp>
    </p:spTree>
    <p:extLst>
      <p:ext uri="{BB962C8B-B14F-4D97-AF65-F5344CB8AC3E}">
        <p14:creationId xmlns:p14="http://schemas.microsoft.com/office/powerpoint/2010/main" val="393103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tematico\jesus-before-pilate_MG_9510-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/>
          <a:stretch/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3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duardo\Desktop\seminario_esperanca_para_viver\jpg\tematico\man-think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/>
          <a:stretch/>
        </p:blipFill>
        <p:spPr bwMode="auto">
          <a:xfrm>
            <a:off x="0" y="-27384"/>
            <a:ext cx="914794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4" y="5446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/>
              <a:t>O QUE ISSO TEM </a:t>
            </a:r>
          </a:p>
          <a:p>
            <a:pPr algn="r"/>
            <a:r>
              <a:rPr lang="pt-BR" sz="4800" b="1" dirty="0" smtClean="0"/>
              <a:t>A VER COMIGO?</a:t>
            </a:r>
            <a:endParaRPr lang="pt-BR" sz="4800" dirty="0"/>
          </a:p>
          <a:p>
            <a:pPr algn="r"/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2102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2132856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QUE FAREI DE JESUS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CHAMADO CRISTO?” </a:t>
            </a:r>
          </a:p>
        </p:txBody>
      </p:sp>
    </p:spTree>
    <p:extLst>
      <p:ext uri="{BB962C8B-B14F-4D97-AF65-F5344CB8AC3E}">
        <p14:creationId xmlns:p14="http://schemas.microsoft.com/office/powerpoint/2010/main" val="180880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duardo\Desktop\seminario_esperanca_para_viver\jpg\tematico\jes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1920" y="537642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“Vinde a mim,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que estais cansados e sobrecarregados, e eu vos aliviarei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11: 28</a:t>
            </a:r>
          </a:p>
        </p:txBody>
      </p:sp>
    </p:spTree>
    <p:extLst>
      <p:ext uri="{BB962C8B-B14F-4D97-AF65-F5344CB8AC3E}">
        <p14:creationId xmlns:p14="http://schemas.microsoft.com/office/powerpoint/2010/main" val="41021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duardo\Desktop\seminario_esperanca_para_viver\jpg\tematico\golgot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2046" r="4099" b="1160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duardo\Desktop\seminario_esperanca_para_viver\jpg\tematico\2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22" y="-1"/>
            <a:ext cx="3935277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8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ISCOVERY_1\JESUS\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3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duardo\Desktop\seminario_esperanca_para_viver\jpg\_capas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Eduardo\Desktop\seminario_esperanca_para_viver\jpg\tematico\business-man-desk-computer-thinking-1087314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7647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O QUE ISSO </a:t>
            </a:r>
          </a:p>
          <a:p>
            <a:r>
              <a:rPr lang="pt-BR" sz="4800" b="1" dirty="0" smtClean="0"/>
              <a:t>TEM DE</a:t>
            </a:r>
          </a:p>
          <a:p>
            <a:r>
              <a:rPr lang="pt-BR" sz="4800" b="1" dirty="0" smtClean="0"/>
              <a:t>IMPORTANTE?</a:t>
            </a:r>
          </a:p>
        </p:txBody>
      </p:sp>
    </p:spTree>
    <p:extLst>
      <p:ext uri="{BB962C8B-B14F-4D97-AF65-F5344CB8AC3E}">
        <p14:creationId xmlns:p14="http://schemas.microsoft.com/office/powerpoint/2010/main" val="207471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“Ora, o homem natural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aceita as coisas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Espírito de Deus,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lhe são loucura;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pode entendê-las,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elas se discernem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espiritualmente.”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2: 14</a:t>
            </a:r>
          </a:p>
        </p:txBody>
      </p:sp>
    </p:spTree>
    <p:extLst>
      <p:ext uri="{BB962C8B-B14F-4D97-AF65-F5344CB8AC3E}">
        <p14:creationId xmlns:p14="http://schemas.microsoft.com/office/powerpoint/2010/main" val="23987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2132856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POSSO ME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 DA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VITÓRIA DE JESUS?</a:t>
            </a:r>
          </a:p>
        </p:txBody>
      </p:sp>
    </p:spTree>
    <p:extLst>
      <p:ext uri="{BB962C8B-B14F-4D97-AF65-F5344CB8AC3E}">
        <p14:creationId xmlns:p14="http://schemas.microsoft.com/office/powerpoint/2010/main" val="257980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para Salvação: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368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Admitir o Pecado e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está escrito: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há um justo,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nenhum sequer.”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3: 10</a:t>
            </a:r>
          </a:p>
        </p:txBody>
      </p:sp>
    </p:spTree>
    <p:extLst>
      <p:ext uri="{BB962C8B-B14F-4D97-AF65-F5344CB8AC3E}">
        <p14:creationId xmlns:p14="http://schemas.microsoft.com/office/powerpoint/2010/main" val="314464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para Salvação: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368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Admitir o Pecado e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“Portanto, assim como por um só homem entrou o pecado no mundo, e pelo pecado, 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morte, assim também a morte passou a todos os homens, porque todos pecaram.”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5: 12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6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para Salvação: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368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Admitir o Pecado e</a:t>
            </a:r>
          </a:p>
          <a:p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</a:t>
            </a: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</a:t>
            </a:r>
            <a:endParaRPr lang="pt-BR" sz="32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 salário do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 é a morte.”</a:t>
            </a:r>
          </a:p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6: 23 </a:t>
            </a:r>
            <a:r>
              <a:rPr lang="pt-BR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p.p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85293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Abrir-se ao Espírito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e Arrepender-se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71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para Salvação: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368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Admitir o Pecado e</a:t>
            </a:r>
          </a:p>
          <a:p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</a:t>
            </a: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</a:t>
            </a:r>
            <a:endParaRPr lang="pt-BR" sz="32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desprezas a riqueza da sua bondade, e tolerância, e longanimidade, ignorando que a bondade de Deus é que te conduz ao arrependimento?”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2: 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85293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Abrir-se ao Espírito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e Arrepender-se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07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243</Words>
  <Application>Microsoft Office PowerPoint</Application>
  <PresentationFormat>Apresentação na tela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114</cp:revision>
  <dcterms:created xsi:type="dcterms:W3CDTF">2013-04-24T18:59:19Z</dcterms:created>
  <dcterms:modified xsi:type="dcterms:W3CDTF">2013-07-22T20:36:23Z</dcterms:modified>
  <cp:category>SM-EVANGELISMO</cp:category>
</cp:coreProperties>
</file>