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1" r:id="rId2"/>
    <p:sldId id="584" r:id="rId3"/>
    <p:sldId id="585" r:id="rId4"/>
    <p:sldId id="607" r:id="rId5"/>
    <p:sldId id="702" r:id="rId6"/>
    <p:sldId id="604" r:id="rId7"/>
    <p:sldId id="571" r:id="rId8"/>
    <p:sldId id="703" r:id="rId9"/>
    <p:sldId id="704" r:id="rId10"/>
    <p:sldId id="705" r:id="rId11"/>
    <p:sldId id="706" r:id="rId12"/>
    <p:sldId id="707" r:id="rId13"/>
    <p:sldId id="708" r:id="rId14"/>
    <p:sldId id="618" r:id="rId15"/>
    <p:sldId id="678" r:id="rId16"/>
    <p:sldId id="679" r:id="rId17"/>
    <p:sldId id="709" r:id="rId18"/>
    <p:sldId id="719" r:id="rId19"/>
    <p:sldId id="710" r:id="rId20"/>
    <p:sldId id="711" r:id="rId21"/>
    <p:sldId id="712" r:id="rId22"/>
    <p:sldId id="713" r:id="rId23"/>
    <p:sldId id="714" r:id="rId24"/>
    <p:sldId id="715" r:id="rId25"/>
    <p:sldId id="716" r:id="rId26"/>
    <p:sldId id="717" r:id="rId27"/>
    <p:sldId id="718" r:id="rId28"/>
    <p:sldId id="720" r:id="rId29"/>
    <p:sldId id="721" r:id="rId30"/>
    <p:sldId id="689" r:id="rId31"/>
    <p:sldId id="690" r:id="rId32"/>
    <p:sldId id="691" r:id="rId33"/>
    <p:sldId id="692" r:id="rId34"/>
    <p:sldId id="693" r:id="rId35"/>
    <p:sldId id="694" r:id="rId36"/>
    <p:sldId id="695" r:id="rId37"/>
    <p:sldId id="696" r:id="rId38"/>
    <p:sldId id="697" r:id="rId39"/>
    <p:sldId id="722" r:id="rId40"/>
    <p:sldId id="723" r:id="rId41"/>
    <p:sldId id="724" r:id="rId42"/>
    <p:sldId id="725" r:id="rId43"/>
    <p:sldId id="726" r:id="rId44"/>
    <p:sldId id="698" r:id="rId45"/>
    <p:sldId id="727" r:id="rId46"/>
    <p:sldId id="728" r:id="rId47"/>
    <p:sldId id="655" r:id="rId48"/>
    <p:sldId id="729" r:id="rId49"/>
    <p:sldId id="730" r:id="rId50"/>
    <p:sldId id="731" r:id="rId51"/>
    <p:sldId id="732" r:id="rId52"/>
    <p:sldId id="699" r:id="rId53"/>
    <p:sldId id="519" r:id="rId54"/>
    <p:sldId id="642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3000" y="-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Eduardo\Desktop\seminario_esperanca_para_viver\jpg\_capas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3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47864" y="332656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aquele que considera,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atentamente, na lei perfeita,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lei da liberdade, e nela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persevera, não sendo ouvinte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negligente, mas operoso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praticante, esse será bem-aventurado no que realizar.”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Tiago 1: 23-25</a:t>
            </a:r>
          </a:p>
        </p:txBody>
      </p:sp>
    </p:spTree>
    <p:extLst>
      <p:ext uri="{BB962C8B-B14F-4D97-AF65-F5344CB8AC3E}">
        <p14:creationId xmlns:p14="http://schemas.microsoft.com/office/powerpoint/2010/main" val="426009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47864" y="332656"/>
            <a:ext cx="5184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“Pois qualquer que guarda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a lei, mas tropeça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um só ponto, se torna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culpado de todos.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Portanto, aquele que disse: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adulterarás também ordenou: Não matarás.</a:t>
            </a:r>
          </a:p>
        </p:txBody>
      </p:sp>
    </p:spTree>
    <p:extLst>
      <p:ext uri="{BB962C8B-B14F-4D97-AF65-F5344CB8AC3E}">
        <p14:creationId xmlns:p14="http://schemas.microsoft.com/office/powerpoint/2010/main" val="133377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47864" y="332656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Ora, se não adulteras,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porém matas, vens a ser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transgressor da lei.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Falai de tal maneira e tal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maneira procedei como aqueles que hão de ser julgados pela lei da liberdade.”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Tiago 2: 10-12</a:t>
            </a:r>
          </a:p>
        </p:txBody>
      </p:sp>
    </p:spTree>
    <p:extLst>
      <p:ext uri="{BB962C8B-B14F-4D97-AF65-F5344CB8AC3E}">
        <p14:creationId xmlns:p14="http://schemas.microsoft.com/office/powerpoint/2010/main" val="275305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uardo\Desktop\seminario_esperanca_para_viver\jpg\objetos\corrente-queb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" y="0"/>
            <a:ext cx="9158430" cy="68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7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“E, tendo acabado de falar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ele no monte Sinai, deu a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Moisés as duas tábuas 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Testemunho, tábuas de pedra,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escritas pelo dedo de Deus.”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Êxodo 31: 18</a:t>
            </a:r>
          </a:p>
        </p:txBody>
      </p:sp>
    </p:spTree>
    <p:extLst>
      <p:ext uri="{BB962C8B-B14F-4D97-AF65-F5344CB8AC3E}">
        <p14:creationId xmlns:p14="http://schemas.microsoft.com/office/powerpoint/2010/main" val="19318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9028" name="Picture 4" descr="D:\Images\J_Law\J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4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5956" name="Picture 4" descr="D:\DENOM\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9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028" descr="D:\Images\J_Law\J_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0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3"/>
          <a:stretch/>
        </p:blipFill>
        <p:spPr bwMode="auto">
          <a:xfrm>
            <a:off x="-8530" y="0"/>
            <a:ext cx="9152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332656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terás outros deuses diante de Mim.”</a:t>
            </a:r>
          </a:p>
        </p:txBody>
      </p:sp>
    </p:spTree>
    <p:extLst>
      <p:ext uri="{BB962C8B-B14F-4D97-AF65-F5344CB8AC3E}">
        <p14:creationId xmlns:p14="http://schemas.microsoft.com/office/powerpoint/2010/main" val="333631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55776" y="332656"/>
            <a:ext cx="59766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farás para ti imagem de escultura, nem semelhança alguma do que há em cima nos céus, nem embaixo na terra, nem nas águas debaixo da terra.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as adorarás, nem lhes darás culto;</a:t>
            </a:r>
          </a:p>
        </p:txBody>
      </p:sp>
    </p:spTree>
    <p:extLst>
      <p:ext uri="{BB962C8B-B14F-4D97-AF65-F5344CB8AC3E}">
        <p14:creationId xmlns:p14="http://schemas.microsoft.com/office/powerpoint/2010/main" val="300231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objetos\menino de ma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6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eu sou o Senhor teu Deus, Deus zeloso, que visito 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iniquidade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pais nos filhos até a terceira e quarta geração daqueles que Me aborrecem e faço misericórdia até mil gerações daqueles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amam e guardam os Meus mandamentos.”</a:t>
            </a:r>
          </a:p>
        </p:txBody>
      </p:sp>
    </p:spTree>
    <p:extLst>
      <p:ext uri="{BB962C8B-B14F-4D97-AF65-F5344CB8AC3E}">
        <p14:creationId xmlns:p14="http://schemas.microsoft.com/office/powerpoint/2010/main" val="325998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tomarás o nome do Senhor, Teu Deus, em vão, por que o Senhor não terá por inocente o que tomar o Seu nome em vão.”</a:t>
            </a:r>
          </a:p>
        </p:txBody>
      </p:sp>
    </p:spTree>
    <p:extLst>
      <p:ext uri="{BB962C8B-B14F-4D97-AF65-F5344CB8AC3E}">
        <p14:creationId xmlns:p14="http://schemas.microsoft.com/office/powerpoint/2010/main" val="404170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35896" y="332656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“Lembra-te do dia do Sábado, para o Santificar. Seis dias trabalharás e farás toda tua obra. Mas o sétimo dia é o Sábado do Senhor, teu Deus;</a:t>
            </a:r>
          </a:p>
        </p:txBody>
      </p:sp>
    </p:spTree>
    <p:extLst>
      <p:ext uri="{BB962C8B-B14F-4D97-AF65-F5344CB8AC3E}">
        <p14:creationId xmlns:p14="http://schemas.microsoft.com/office/powerpoint/2010/main" val="402009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75856" y="332656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farás nenhum  trabalho, nem tu, nem o teu filho, nem a tua filha, nem o teu servo, nem a sua serva, nem o teu animal, nem o forasteiro das tuas portas para dentro.</a:t>
            </a:r>
          </a:p>
        </p:txBody>
      </p:sp>
    </p:spTree>
    <p:extLst>
      <p:ext uri="{BB962C8B-B14F-4D97-AF65-F5344CB8AC3E}">
        <p14:creationId xmlns:p14="http://schemas.microsoft.com/office/powerpoint/2010/main" val="204596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332656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Porque, em seis dias, fez o Senhor os céus  e a terra, o mar e tudo o que neles há e, ao sétimo dia descansou; por isso, o Senhor abençoou o dia de sábado e o santificou.”</a:t>
            </a:r>
          </a:p>
        </p:txBody>
      </p:sp>
    </p:spTree>
    <p:extLst>
      <p:ext uri="{BB962C8B-B14F-4D97-AF65-F5344CB8AC3E}">
        <p14:creationId xmlns:p14="http://schemas.microsoft.com/office/powerpoint/2010/main" val="10100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“Honra teu pai e tua mãe, para que se prolonguem os teus dias na terra que o Senhor, teu Deus, te dá.”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99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19872" y="332656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Matarás.”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adulterarás.”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furtarás.”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dirás falso testemunho contra o teu próximo.”</a:t>
            </a:r>
          </a:p>
        </p:txBody>
      </p:sp>
    </p:spTree>
    <p:extLst>
      <p:ext uri="{BB962C8B-B14F-4D97-AF65-F5344CB8AC3E}">
        <p14:creationId xmlns:p14="http://schemas.microsoft.com/office/powerpoint/2010/main" val="321115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cobiçarás a casa do teu próximo. Não cobiçarás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mulher do seu próximo,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o seu servo, nem a sua serva, nem o seu boi, nem o seu jumento, nem coisa alguma  que pertença ao teu próximo.”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Êxodo 20: 3-17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80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santa_l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"/>
          <a:stretch/>
        </p:blipFill>
        <p:spPr bwMode="auto">
          <a:xfrm>
            <a:off x="2469167" y="0"/>
            <a:ext cx="4719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9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3"/>
          <a:stretch/>
        </p:blipFill>
        <p:spPr bwMode="auto">
          <a:xfrm>
            <a:off x="-8530" y="0"/>
            <a:ext cx="9152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332656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“Lembra-te do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de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sábado, para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santificar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Êxodo 20: 8</a:t>
            </a: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81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59832" y="332656"/>
            <a:ext cx="5184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 que, nem mesmo compreendo o meu próprio modo de agir, pois não faço o que prefiro, e sim o que detesto. Ora, se faço o que não quero, consinto com a lei, que é boa. </a:t>
            </a:r>
          </a:p>
        </p:txBody>
      </p:sp>
    </p:spTree>
    <p:extLst>
      <p:ext uri="{BB962C8B-B14F-4D97-AF65-F5344CB8AC3E}">
        <p14:creationId xmlns:p14="http://schemas.microsoft.com/office/powerpoint/2010/main" val="8912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D_devil\D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6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67744" y="332656"/>
            <a:ext cx="5976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“Assim, pois, foram acabados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céus e a terra e todo 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exército. E, havendo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terminado no dia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sétimo a Sua obra, que fizera,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descansou nesse dia de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a Sua obra que tinha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feito.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26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abençoou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Deus 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sétimo e o </a:t>
            </a:r>
            <a:r>
              <a:rPr lang="pt-B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santificou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nele descansou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toda obra que,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Criador, fizera.”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2: 1-3</a:t>
            </a:r>
          </a:p>
        </p:txBody>
      </p:sp>
    </p:spTree>
    <p:extLst>
      <p:ext uri="{BB962C8B-B14F-4D97-AF65-F5344CB8AC3E}">
        <p14:creationId xmlns:p14="http://schemas.microsoft.com/office/powerpoint/2010/main" val="219526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acrescentou: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sábado foi estabelecido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causa do homem,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o homem por causa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sábado.”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2: 27</a:t>
            </a:r>
          </a:p>
        </p:txBody>
      </p:sp>
    </p:spTree>
    <p:extLst>
      <p:ext uri="{BB962C8B-B14F-4D97-AF65-F5344CB8AC3E}">
        <p14:creationId xmlns:p14="http://schemas.microsoft.com/office/powerpoint/2010/main" val="102494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87824" y="332656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“Indo para Nazaré,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fora criado, entrou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sábado, na sinagoga, segundo o seu costume,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levantou-se para ler.”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4: 16</a:t>
            </a:r>
          </a:p>
        </p:txBody>
      </p:sp>
    </p:spTree>
    <p:extLst>
      <p:ext uri="{BB962C8B-B14F-4D97-AF65-F5344CB8AC3E}">
        <p14:creationId xmlns:p14="http://schemas.microsoft.com/office/powerpoint/2010/main" val="119909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uardo\Desktop\seminario_esperanca_para_viver\jpg\objetos\JESUS PREGAN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/>
          <a:stretch/>
        </p:blipFill>
        <p:spPr bwMode="auto">
          <a:xfrm>
            <a:off x="0" y="18234"/>
            <a:ext cx="91314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9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“Era o dia da preparação,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começava o sábado.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mulheres que tinham vindo da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Galiléia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Jesus, seguindo, viram o túmulo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como o corpo fora ali depositado.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9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se retiraram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preparar aromas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bálsamos. E, no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sábado, descansaram,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mandamento.”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23: 54-56</a:t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9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“Paulo, segundo o seu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costume, foi procurá-los 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três sábados, arrazoou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eles acerca das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Escrituras,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9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Expondo e demonstrando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 sido necessário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Cristo padecesse 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ressurgisse dentre 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mortos, e este dizia ele,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Cristo, Jesus,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vos anuncio.”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17: 2-3</a:t>
            </a:r>
          </a:p>
        </p:txBody>
      </p:sp>
    </p:spTree>
    <p:extLst>
      <p:ext uri="{BB962C8B-B14F-4D97-AF65-F5344CB8AC3E}">
        <p14:creationId xmlns:p14="http://schemas.microsoft.com/office/powerpoint/2010/main" val="10828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32656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caso, quem faz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já não sou eu, mas o pecado que habita em mim. Porque eu sei que em mim, isto é, na minha carne não habita bem nenhum. Pois querer o bem está em mim;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porém o efetuá-lo.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77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“Ao saírem eles,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rogaram-lhes que,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sábado seguinte,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lhes falassem estas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mesmas palavras.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8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 seguinte,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afluiu quase toda 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cidade para ouvir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palavra de Deus.”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13: 42-44</a:t>
            </a:r>
          </a:p>
        </p:txBody>
      </p:sp>
    </p:spTree>
    <p:extLst>
      <p:ext uri="{BB962C8B-B14F-4D97-AF65-F5344CB8AC3E}">
        <p14:creationId xmlns:p14="http://schemas.microsoft.com/office/powerpoint/2010/main" val="422105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75856" y="332656"/>
            <a:ext cx="52565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sábado, saímos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cidade para junto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rio, onde nos pareceu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haver um lugar de oração;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assentando-nos,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falamos às mulheres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para ali tinham concorrido.”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16: 13</a:t>
            </a:r>
          </a:p>
        </p:txBody>
      </p:sp>
    </p:spTree>
    <p:extLst>
      <p:ext uri="{BB962C8B-B14F-4D97-AF65-F5344CB8AC3E}">
        <p14:creationId xmlns:p14="http://schemas.microsoft.com/office/powerpoint/2010/main" val="260589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HOLYSP\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9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“Orai para que 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vossa fuga não se dê no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inverno, nem no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sábado.”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24: 20</a:t>
            </a:r>
          </a:p>
        </p:txBody>
      </p:sp>
    </p:spTree>
    <p:extLst>
      <p:ext uri="{BB962C8B-B14F-4D97-AF65-F5344CB8AC3E}">
        <p14:creationId xmlns:p14="http://schemas.microsoft.com/office/powerpoint/2010/main" val="38669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2204864"/>
            <a:ext cx="67687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COM TANTAS EVIDÊNCIAS</a:t>
            </a:r>
          </a:p>
          <a:p>
            <a:pPr algn="ctr"/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SÁBADO FOI ESQUECIDO?</a:t>
            </a:r>
          </a:p>
          <a:p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92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“Certamente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Senhor Deus não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fará coisa alguma,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primeiro revelar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Seu segredo aos Seus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servos, os profetas.”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Amós 3: 7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94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Imagens\Imagens Diversas\antigas\Ilustrações Bíblicas\Profecias\H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4"/>
            <a:ext cx="9144337" cy="68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5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findar do Sábado, ao entrar o primeiro dia da semana, Maria Madalena e a outra Maria foram ver o sepulcro.”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28:1</a:t>
            </a:r>
          </a:p>
        </p:txBody>
      </p:sp>
    </p:spTree>
    <p:extLst>
      <p:ext uri="{BB962C8B-B14F-4D97-AF65-F5344CB8AC3E}">
        <p14:creationId xmlns:p14="http://schemas.microsoft.com/office/powerpoint/2010/main" val="187244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“Passado o sábado, Maria Madalena, Maria, mãe de Tiago, e Salomé, compraram aromas para irem embalsamá-lo. E, muito cedo, no primeiro dia da semana, ao despontar do sol, foram ao túmulo.”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 16:1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</a:t>
            </a:r>
          </a:p>
        </p:txBody>
      </p:sp>
    </p:spTree>
    <p:extLst>
      <p:ext uri="{BB962C8B-B14F-4D97-AF65-F5344CB8AC3E}">
        <p14:creationId xmlns:p14="http://schemas.microsoft.com/office/powerpoint/2010/main" val="394614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não faço o bem que prefiro, mas o mal que não quero, esse faço. Mas, se eu faço o que não quero, já não sou eu quem o faz, e sim o pecado que habita em mim.”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7:15-20</a:t>
            </a:r>
          </a:p>
          <a:p>
            <a:pPr algn="r"/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24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15816" y="332656"/>
            <a:ext cx="5616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“Havendo Ele ressuscitado de manhã cedo no primeiro da semana, apareceu primeiro a Maria Madalena, da qual expelira sete demônios.”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16: 9</a:t>
            </a:r>
          </a:p>
        </p:txBody>
      </p:sp>
    </p:spTree>
    <p:extLst>
      <p:ext uri="{BB962C8B-B14F-4D97-AF65-F5344CB8AC3E}">
        <p14:creationId xmlns:p14="http://schemas.microsoft.com/office/powerpoint/2010/main" val="394614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19872" y="332656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“Mas, no primeiro dia da semana, alta madrugada, foram elas ao túmulo, levando os aromas que haviam preparado.”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24:1</a:t>
            </a:r>
          </a:p>
        </p:txBody>
      </p:sp>
    </p:spTree>
    <p:extLst>
      <p:ext uri="{BB962C8B-B14F-4D97-AF65-F5344CB8AC3E}">
        <p14:creationId xmlns:p14="http://schemas.microsoft.com/office/powerpoint/2010/main" val="63675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duardo\Desktop\seminario_esperanca_para_viver\jpg\objetos\por_do_s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" y="1862"/>
            <a:ext cx="9139989" cy="68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9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_capas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1196752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“Tudo posso naquele que me fortalece.”</a:t>
            </a:r>
          </a:p>
          <a:p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Filipenses 4:13 </a:t>
            </a:r>
          </a:p>
        </p:txBody>
      </p:sp>
    </p:spTree>
    <p:extLst>
      <p:ext uri="{BB962C8B-B14F-4D97-AF65-F5344CB8AC3E}">
        <p14:creationId xmlns:p14="http://schemas.microsoft.com/office/powerpoint/2010/main" val="402654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 diremos, pois? É a lei pecado? De modo nenhum!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eu não teria conhecido o pecado senão por intermédio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lei; pois não teria eu conhecido a cobiça,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 lei não dissera: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cobiçarás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7: 7</a:t>
            </a:r>
          </a:p>
        </p:txBody>
      </p:sp>
    </p:spTree>
    <p:extLst>
      <p:ext uri="{BB962C8B-B14F-4D97-AF65-F5344CB8AC3E}">
        <p14:creationId xmlns:p14="http://schemas.microsoft.com/office/powerpoint/2010/main" val="141960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“Porque, se alguém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ouvinte da palavra e não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praticante, assemelha-se ao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 que contempla,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espelho, o seu rosto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natural.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4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a si mesmo se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contempla, e se retira,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para logo se esquece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como era a sua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aparência.</a:t>
            </a:r>
          </a:p>
        </p:txBody>
      </p:sp>
    </p:spTree>
    <p:extLst>
      <p:ext uri="{BB962C8B-B14F-4D97-AF65-F5344CB8AC3E}">
        <p14:creationId xmlns:p14="http://schemas.microsoft.com/office/powerpoint/2010/main" val="426009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665</Words>
  <Application>Microsoft Office PowerPoint</Application>
  <PresentationFormat>Apresentação na tela (4:3)</PresentationFormat>
  <Paragraphs>81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218</cp:revision>
  <dcterms:created xsi:type="dcterms:W3CDTF">2013-04-24T18:59:19Z</dcterms:created>
  <dcterms:modified xsi:type="dcterms:W3CDTF">2013-07-26T13:31:49Z</dcterms:modified>
  <cp:category>SM-EVANGELISMO</cp:category>
</cp:coreProperties>
</file>