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83" r:id="rId2"/>
    <p:sldId id="734" r:id="rId3"/>
    <p:sldId id="607" r:id="rId4"/>
    <p:sldId id="702" r:id="rId5"/>
    <p:sldId id="735" r:id="rId6"/>
    <p:sldId id="761" r:id="rId7"/>
    <p:sldId id="784" r:id="rId8"/>
    <p:sldId id="785" r:id="rId9"/>
    <p:sldId id="762" r:id="rId10"/>
    <p:sldId id="763" r:id="rId11"/>
    <p:sldId id="764" r:id="rId12"/>
    <p:sldId id="786" r:id="rId13"/>
    <p:sldId id="787" r:id="rId14"/>
    <p:sldId id="788" r:id="rId15"/>
    <p:sldId id="789" r:id="rId16"/>
    <p:sldId id="790" r:id="rId17"/>
    <p:sldId id="791" r:id="rId18"/>
    <p:sldId id="792" r:id="rId19"/>
    <p:sldId id="793" r:id="rId20"/>
    <p:sldId id="794" r:id="rId21"/>
    <p:sldId id="795" r:id="rId22"/>
    <p:sldId id="796" r:id="rId23"/>
    <p:sldId id="797" r:id="rId24"/>
    <p:sldId id="703" r:id="rId25"/>
    <p:sldId id="798" r:id="rId26"/>
    <p:sldId id="767" r:id="rId27"/>
    <p:sldId id="768" r:id="rId28"/>
    <p:sldId id="769" r:id="rId29"/>
    <p:sldId id="770" r:id="rId30"/>
    <p:sldId id="771" r:id="rId31"/>
    <p:sldId id="773" r:id="rId32"/>
    <p:sldId id="774" r:id="rId33"/>
    <p:sldId id="799" r:id="rId34"/>
    <p:sldId id="800" r:id="rId35"/>
    <p:sldId id="775" r:id="rId36"/>
    <p:sldId id="747" r:id="rId37"/>
    <p:sldId id="748" r:id="rId38"/>
    <p:sldId id="782" r:id="rId39"/>
    <p:sldId id="802" r:id="rId40"/>
    <p:sldId id="803" r:id="rId41"/>
    <p:sldId id="806" r:id="rId42"/>
    <p:sldId id="804" r:id="rId43"/>
    <p:sldId id="805" r:id="rId44"/>
    <p:sldId id="801" r:id="rId45"/>
    <p:sldId id="808" r:id="rId46"/>
    <p:sldId id="809" r:id="rId47"/>
    <p:sldId id="810" r:id="rId48"/>
    <p:sldId id="811" r:id="rId49"/>
    <p:sldId id="678" r:id="rId50"/>
    <p:sldId id="807" r:id="rId51"/>
    <p:sldId id="719" r:id="rId52"/>
    <p:sldId id="812" r:id="rId53"/>
    <p:sldId id="679" r:id="rId54"/>
    <p:sldId id="519" r:id="rId55"/>
    <p:sldId id="642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208"/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3720" y="-16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26/07/2013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duardo\Desktop\seminario_esperanca_para_viver\jpg\_capas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1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mao_na_terra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 b="15062"/>
          <a:stretch/>
        </p:blipFill>
        <p:spPr bwMode="auto">
          <a:xfrm>
            <a:off x="1" y="0"/>
            <a:ext cx="9144000" cy="68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3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duardo\Desktop\seminario_esperanca_para_viver\jpg\jesus\adao_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178"/>
            <a:ext cx="9150449" cy="68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0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9268" name="Picture 4" descr="D:\Images\O_death\O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8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8244" name="Picture 1028" descr="D:\Images\O_death\O_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3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2036" name="Picture 4" descr="D:\Images\O_death\O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8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7220" name="Picture 4" descr="D:\Images\O_death\O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8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1316" name="Picture 4" descr="D:\Images\O_death\O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5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3060" name="Picture 4" descr="D:\Images\O_death\O_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23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084" name="Picture 1028" descr="D:\Images\O_death\O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4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0292" name="Picture 4" descr="D:\Images\O_death\O_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9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objetos\cemiterio-ameri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337934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o pó volte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terra, como o era,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espíritovolte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Deus, 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deu.”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 12: 7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36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2455148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PNEUMA:  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 - FÔLEGO</a:t>
            </a:r>
          </a:p>
        </p:txBody>
      </p:sp>
    </p:spTree>
    <p:extLst>
      <p:ext uri="{BB962C8B-B14F-4D97-AF65-F5344CB8AC3E}">
        <p14:creationId xmlns:p14="http://schemas.microsoft.com/office/powerpoint/2010/main" val="141137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319277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homem 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TEM </a:t>
            </a: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alma. </a:t>
            </a:r>
            <a:b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homem </a:t>
            </a:r>
            <a:b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uma alma vivente.</a:t>
            </a:r>
          </a:p>
        </p:txBody>
      </p:sp>
    </p:spTree>
    <p:extLst>
      <p:ext uri="{BB962C8B-B14F-4D97-AF65-F5344CB8AC3E}">
        <p14:creationId xmlns:p14="http://schemas.microsoft.com/office/powerpoint/2010/main" val="382394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Separação entre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CORPO E O FÔLEGO DE VIDA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CAUSAM MORTE.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04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99792" y="332656"/>
            <a:ext cx="5832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vos maravilheis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disto, porque  vem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hora em que todos os 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acham nos túmulos ouvirão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voz e sairão, os 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tiverem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feito o bem, para a ressurreição da vida; e os que tiverem praticado o mal,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ressurreição do juízo.”</a:t>
            </a:r>
          </a:p>
          <a:p>
            <a:pPr algn="r"/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28, 29</a:t>
            </a:r>
          </a:p>
        </p:txBody>
      </p:sp>
    </p:spTree>
    <p:extLst>
      <p:ext uri="{BB962C8B-B14F-4D97-AF65-F5344CB8AC3E}">
        <p14:creationId xmlns:p14="http://schemas.microsoft.com/office/powerpoint/2010/main" val="15064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25422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 É A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CESSAÇÃO DE VIDA 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QUALQUER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39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confieis em príncipes,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nos filhos dos homens,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quem não há salvação.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Sai-lhes o espírito, e eles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tornam ao pó; nesse mesmo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dia, perecem todos os seus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desígnios.”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146: 3, 4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os vivos sabem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hão de morrer, mas 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mortos não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sabem coisa nenhuma, nem tampouco terão eles recompensa, porque a sua memória jaz no esquecimento.”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 9: 5, 6</a:t>
            </a:r>
          </a:p>
        </p:txBody>
      </p:sp>
    </p:spTree>
    <p:extLst>
      <p:ext uri="{BB962C8B-B14F-4D97-AF65-F5344CB8AC3E}">
        <p14:creationId xmlns:p14="http://schemas.microsoft.com/office/powerpoint/2010/main" val="494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“Eu Sou a ressurreição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vida. Quem crê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mim, ainda que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esteja morto, viverá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11:25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1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Disseram-lhe, pois, os discípulos: Senhor, se dorme, estará salvo.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porém, falara com respeito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morte de Lázaro; mas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 supunham que tivesse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falado do repouso do sono.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Jesus lhes disse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claramente: Lázaro morreu.”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11:12-14</a:t>
            </a:r>
          </a:p>
        </p:txBody>
      </p:sp>
    </p:spTree>
    <p:extLst>
      <p:ext uri="{BB962C8B-B14F-4D97-AF65-F5344CB8AC3E}">
        <p14:creationId xmlns:p14="http://schemas.microsoft.com/office/powerpoint/2010/main" val="234801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O_death\O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7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Images\O_death\O_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1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“Disse, pois, Maria a Jesus: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Senhor, se estiveras aqui, não teria morrido meu irmão. Declarou-lhe Jesus: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 irmão há de ressurgir. 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sei, replicou Marta, que há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ressurgir na ressurreição,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último dia.”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11:21, 23-24</a:t>
            </a:r>
          </a:p>
        </p:txBody>
      </p:sp>
    </p:spTree>
    <p:extLst>
      <p:ext uri="{BB962C8B-B14F-4D97-AF65-F5344CB8AC3E}">
        <p14:creationId xmlns:p14="http://schemas.microsoft.com/office/powerpoint/2010/main" val="284895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O_death\O_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6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“Então, ordenou Jesus: Tirai a pedra. Disse-lhe Marta, irmã do morto: Senhor já cheira mal, por que já é de quatro dias.”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11:39</a:t>
            </a:r>
          </a:p>
        </p:txBody>
      </p:sp>
    </p:spTree>
    <p:extLst>
      <p:ext uri="{BB962C8B-B14F-4D97-AF65-F5344CB8AC3E}">
        <p14:creationId xmlns:p14="http://schemas.microsoft.com/office/powerpoint/2010/main" val="69492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“E, tendo dito isto, clamou em alta voz: Lázaro, vem para fora!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Saiu aquele que estivera morto, tendo os pés e as mãos ligados com ataduras e o rosto envolvo num lenço. Então, lhes ordenou Jesus: desatai e o deixai-o ir.”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11:43-43 </a:t>
            </a:r>
          </a:p>
        </p:txBody>
      </p:sp>
    </p:spTree>
    <p:extLst>
      <p:ext uri="{BB962C8B-B14F-4D97-AF65-F5344CB8AC3E}">
        <p14:creationId xmlns:p14="http://schemas.microsoft.com/office/powerpoint/2010/main" val="37012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O_death\O_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332656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disse Jesus: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sou a ressurreição e a vida. Quem crê em mim, ainda que morra, viverá.”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11:25</a:t>
            </a:r>
          </a:p>
        </p:txBody>
      </p:sp>
    </p:spTree>
    <p:extLst>
      <p:ext uri="{BB962C8B-B14F-4D97-AF65-F5344CB8AC3E}">
        <p14:creationId xmlns:p14="http://schemas.microsoft.com/office/powerpoint/2010/main" val="355386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Images\P_Bapt\P_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6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“Aquele que tem o Filho 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a vida; aquele que 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tem o Filho de Deus 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tem a vida.”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João 5: 12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27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EATH\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4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uardo\Desktop\seminario_esperanca_para_viver\jpg\objetos\cho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/>
          <a:stretch/>
        </p:blipFill>
        <p:spPr bwMode="auto">
          <a:xfrm>
            <a:off x="0" y="-146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4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cemitério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4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objetos\cemiterio-americ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7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duardo\Desktop\seminario_esperanca_para_viver\jpg\objetos\CHORODEMUL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4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O_death\O_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4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“Não queremos, porém,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irmãos, que sejais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ignorantes com respeito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 que dormem, para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vos entristecerdes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os demais, que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têm esperança.</a:t>
            </a:r>
          </a:p>
        </p:txBody>
      </p:sp>
    </p:spTree>
    <p:extLst>
      <p:ext uri="{BB962C8B-B14F-4D97-AF65-F5344CB8AC3E}">
        <p14:creationId xmlns:p14="http://schemas.microsoft.com/office/powerpoint/2010/main" val="224997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332656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Pois, se cremos que Jesus morreu  e ressuscitou,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também Deus,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mediante Jesus, trará,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Sua companhia, 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dormem.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87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87824" y="332656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Ora, ainda vos declaramos,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palavra do Senhor, isto: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nós, os vivos, os que ficarmos até a vinda do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Senhor, de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modo algum precederemos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que dormem.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1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Porquanto o Senhor mesmo,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dada a sua palavra de ordem,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ouvida a voz do arcanjo,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ressoada a trombeta de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Deus, descerá dos céus,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mortos em Cristo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ressuscitarão primeiro;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91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Depois, nós, os vivos,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quem ficarmos, seremos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arrebatados juntamente com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eles, entre nuvens, para 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com o Senhor nos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ares, e, assim, estaremos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sempre com o Senhor.”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Tessalonicenses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13-17</a:t>
            </a:r>
          </a:p>
        </p:txBody>
      </p:sp>
    </p:spTree>
    <p:extLst>
      <p:ext uri="{BB962C8B-B14F-4D97-AF65-F5344CB8AC3E}">
        <p14:creationId xmlns:p14="http://schemas.microsoft.com/office/powerpoint/2010/main" val="275964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uardo\Desktop\seminario_esperanca_para_viver\jpg\objetos\trombet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4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“Pela fé, entendemos que foi o universo formado pela palavra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Deus, de maneira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 visível veio a existir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coisas que não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aparecem.”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Hebreus 11: 3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81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Images\O_death\O_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7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duardo\Desktop\seminario_esperanca_para_viver\jpg\tematico\novo_ce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r="6593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1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duardo\Desktop\seminario_esperanca_para_viver\jpg\jesus\ceu-nova terra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8" b="13869"/>
          <a:stretch/>
        </p:blipFill>
        <p:spPr bwMode="auto">
          <a:xfrm>
            <a:off x="3362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8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duardo\Desktop\seminario_esperanca_para_viver\jpg\jesus\Figur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24"/>
          <a:stretch/>
        </p:blipFill>
        <p:spPr bwMode="auto">
          <a:xfrm>
            <a:off x="-26210" y="-1"/>
            <a:ext cx="917020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9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4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uardo\Desktop\seminario_esperanca_para_viver\jpg\_capas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4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337934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“Morrendo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porventura tornará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viver?”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14: 14 pp</a:t>
            </a:r>
          </a:p>
        </p:txBody>
      </p:sp>
    </p:spTree>
    <p:extLst>
      <p:ext uri="{BB962C8B-B14F-4D97-AF65-F5344CB8AC3E}">
        <p14:creationId xmlns:p14="http://schemas.microsoft.com/office/powerpoint/2010/main" val="10123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bibli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31840" y="332656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vossos mortos e também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meu cadáver viverão e ressuscitarão; despertai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exultai, os que habitais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pó, porque o teu orvalho,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Deus, será como o orvalho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vida, e a  terra dará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luz os seus mortos.”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Isaias 26: 19</a:t>
            </a:r>
          </a:p>
        </p:txBody>
      </p:sp>
    </p:spTree>
    <p:extLst>
      <p:ext uri="{BB962C8B-B14F-4D97-AF65-F5344CB8AC3E}">
        <p14:creationId xmlns:p14="http://schemas.microsoft.com/office/powerpoint/2010/main" val="10431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2455148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OS MORTOS  </a:t>
            </a: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VÃO RESSUSCITAR?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22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336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“Então, formou o Senhor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ao homem do pó da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e lhe soprou nas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narinas o fôlego de vida,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homem passou a ser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vivente.”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2: 7</a:t>
            </a:r>
          </a:p>
        </p:txBody>
      </p:sp>
    </p:spTree>
    <p:extLst>
      <p:ext uri="{BB962C8B-B14F-4D97-AF65-F5344CB8AC3E}">
        <p14:creationId xmlns:p14="http://schemas.microsoft.com/office/powerpoint/2010/main" val="10123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296</Words>
  <Application>Microsoft Office PowerPoint</Application>
  <PresentationFormat>Apresentação na tela (4:3)</PresentationFormat>
  <Paragraphs>50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256</cp:revision>
  <dcterms:created xsi:type="dcterms:W3CDTF">2013-04-24T18:59:19Z</dcterms:created>
  <dcterms:modified xsi:type="dcterms:W3CDTF">2013-07-26T13:56:40Z</dcterms:modified>
  <cp:category>SM-EVANGELISMO</cp:category>
</cp:coreProperties>
</file>