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3" r:id="rId2"/>
    <p:sldId id="734" r:id="rId3"/>
    <p:sldId id="735" r:id="rId4"/>
    <p:sldId id="784" r:id="rId5"/>
    <p:sldId id="814" r:id="rId6"/>
    <p:sldId id="761" r:id="rId7"/>
    <p:sldId id="762" r:id="rId8"/>
    <p:sldId id="816" r:id="rId9"/>
    <p:sldId id="825" r:id="rId10"/>
    <p:sldId id="817" r:id="rId11"/>
    <p:sldId id="818" r:id="rId12"/>
    <p:sldId id="819" r:id="rId13"/>
    <p:sldId id="763" r:id="rId14"/>
    <p:sldId id="820" r:id="rId15"/>
    <p:sldId id="821" r:id="rId16"/>
    <p:sldId id="822" r:id="rId17"/>
    <p:sldId id="703" r:id="rId18"/>
    <p:sldId id="823" r:id="rId19"/>
    <p:sldId id="824" r:id="rId20"/>
    <p:sldId id="826" r:id="rId21"/>
    <p:sldId id="767" r:id="rId22"/>
    <p:sldId id="798" r:id="rId23"/>
    <p:sldId id="827" r:id="rId24"/>
    <p:sldId id="831" r:id="rId25"/>
    <p:sldId id="828" r:id="rId26"/>
    <p:sldId id="829" r:id="rId27"/>
    <p:sldId id="768" r:id="rId28"/>
    <p:sldId id="769" r:id="rId29"/>
    <p:sldId id="770" r:id="rId30"/>
    <p:sldId id="773" r:id="rId31"/>
    <p:sldId id="832" r:id="rId32"/>
    <p:sldId id="774" r:id="rId33"/>
    <p:sldId id="799" r:id="rId34"/>
    <p:sldId id="800" r:id="rId35"/>
    <p:sldId id="719" r:id="rId36"/>
    <p:sldId id="782" r:id="rId37"/>
    <p:sldId id="833" r:id="rId38"/>
    <p:sldId id="812" r:id="rId39"/>
    <p:sldId id="801" r:id="rId40"/>
    <p:sldId id="808" r:id="rId41"/>
    <p:sldId id="834" r:id="rId42"/>
    <p:sldId id="835" r:id="rId43"/>
    <p:sldId id="836" r:id="rId44"/>
    <p:sldId id="837" r:id="rId45"/>
    <p:sldId id="519" r:id="rId46"/>
    <p:sldId id="642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>
        <p:scale>
          <a:sx n="66" d="100"/>
          <a:sy n="66" d="100"/>
        </p:scale>
        <p:origin x="-3120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_capas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4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disse Deus: Haja firmamento no meio das águas e separação entre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águas 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águas. Fez,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Deus o firmamento e a separação entre águas debaixo do firmamento e as águas sobre o firmamento. E assim se fez.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25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chamou Deus ao firmamento Céus. Houve tarde e manhã do segundo dia.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1: 6-8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 também Deus: Povoem-se os céus de enxames de seres viventes; e voem </a:t>
            </a: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aves sobre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terra</a:t>
            </a: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firmamento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céus.”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1:20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objetos\gaivot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-12012" r="-219" b="24937"/>
          <a:stretch/>
        </p:blipFill>
        <p:spPr bwMode="auto">
          <a:xfrm>
            <a:off x="-62842" y="-1179512"/>
            <a:ext cx="9243354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objetos\nuven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objetos\rai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jpg\objetos\Nascer do 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332656"/>
            <a:ext cx="5832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“Porque, assim como descem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chuva e a neve dos céus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para lá não tornam, sem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primeiro reguem a terra,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fecundem, e a façam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brotar, para dar semente ao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semeador e pão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que come.”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55:10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Meus documentos\Minhas figuras\Vin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seminario_esperanca_para_viver\jpg\objetos\fruta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642"/>
            <a:ext cx="9144000" cy="59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5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uardo\Desktop\seminario_esperanca_para_viver\jpg\objetos\tessalon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1"/>
          <a:stretch/>
        </p:blipFill>
        <p:spPr bwMode="auto">
          <a:xfrm>
            <a:off x="-2332" y="0"/>
            <a:ext cx="9146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SEGUNDO CÉU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03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céus proclamam a glória de Deus, e o firmamento anuncia as obras das Suas mãos.”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19:1</a:t>
            </a:r>
          </a:p>
        </p:txBody>
      </p:sp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duardo\Desktop\seminario_esperanca_para_viver\jpg\objetos\CE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9240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9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uardo\Desktop\seminario_esperanca_para_viver\jpg\objetos\CE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60985" y="303985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LÁCTEA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1554" y="3573016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bilhões de sóis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cada sol = 9 planetas = 360 bilhões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planetas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400 bilhões de corpos celestes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milhões de galáxias no universo</a:t>
            </a:r>
          </a:p>
        </p:txBody>
      </p:sp>
    </p:spTree>
    <p:extLst>
      <p:ext uri="{BB962C8B-B14F-4D97-AF65-F5344CB8AC3E}">
        <p14:creationId xmlns:p14="http://schemas.microsoft.com/office/powerpoint/2010/main" val="1967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“Conta o número das estrelas, chamando-as todas pelo seu nome. Grande é o Senhor nosso mui poderoso; o Seu entendimento não se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medir.”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147: 4, 5</a:t>
            </a:r>
          </a:p>
        </p:txBody>
      </p:sp>
    </p:spTree>
    <p:extLst>
      <p:ext uri="{BB962C8B-B14F-4D97-AF65-F5344CB8AC3E}">
        <p14:creationId xmlns:p14="http://schemas.microsoft.com/office/powerpoint/2010/main" val="214091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uardo\Desktop\seminario_esperanca_para_viver\jpg\objetos\ce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duardo\Desktop\seminario_esperanca_para_viver\jpg\objetos\ceu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6" r="24166" b="-26"/>
          <a:stretch/>
        </p:blipFill>
        <p:spPr bwMode="auto">
          <a:xfrm>
            <a:off x="0" y="1803"/>
            <a:ext cx="9120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objetos\ce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1484784"/>
            <a:ext cx="7704856" cy="4392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19672" y="1911313"/>
            <a:ext cx="6120680" cy="29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pt-BR" sz="3600" b="1" dirty="0">
                <a:solidFill>
                  <a:srgbClr val="FFFF66"/>
                </a:solidFill>
              </a:rPr>
              <a:t>“No brilho das estrelas, na distância do infinito, </a:t>
            </a:r>
            <a:br>
              <a:rPr lang="pt-BR" sz="3600" b="1" dirty="0">
                <a:solidFill>
                  <a:srgbClr val="FFFF66"/>
                </a:solidFill>
              </a:rPr>
            </a:br>
            <a:r>
              <a:rPr lang="pt-BR" sz="3600" b="1" dirty="0">
                <a:solidFill>
                  <a:srgbClr val="FFFF66"/>
                </a:solidFill>
              </a:rPr>
              <a:t>a pequenez humana encontra </a:t>
            </a:r>
            <a:br>
              <a:rPr lang="pt-BR" sz="3600" b="1" dirty="0">
                <a:solidFill>
                  <a:srgbClr val="FFFF66"/>
                </a:solidFill>
              </a:rPr>
            </a:br>
            <a:r>
              <a:rPr lang="pt-BR" sz="3600" b="1" dirty="0">
                <a:solidFill>
                  <a:srgbClr val="FFFF66"/>
                </a:solidFill>
              </a:rPr>
              <a:t>a majestade divina.”</a:t>
            </a:r>
          </a:p>
        </p:txBody>
      </p:sp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“Eis que as nações são consideradas por Ele como um pingo que cai de um balde e como um grão de pó na balança; as ilhas são como pó fino que se levanta.</a:t>
            </a:r>
          </a:p>
        </p:txBody>
      </p:sp>
    </p:spTree>
    <p:extLst>
      <p:ext uri="{BB962C8B-B14F-4D97-AF65-F5344CB8AC3E}">
        <p14:creationId xmlns:p14="http://schemas.microsoft.com/office/powerpoint/2010/main" val="37391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estavas tu, quando Eu lançava os fundamentos da terra?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Dize-mo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tens entendimento. Quem lhe pôs as medidas, se é que o sabes? Ou quem estendeu sobre ela o cordel?</a:t>
            </a:r>
          </a:p>
        </p:txBody>
      </p:sp>
    </p:spTree>
    <p:extLst>
      <p:ext uri="{BB962C8B-B14F-4D97-AF65-F5344CB8AC3E}">
        <p14:creationId xmlns:p14="http://schemas.microsoft.com/office/powerpoint/2010/main" val="23480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queremos, porém, irmãos, que sejais ignorantes com respeito aos que dormem, para não vos entristecerdes como os demais, que não têm esperança.”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Tessalonicenses 4:13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81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que estão fundadas as suas bases ou quem lhe assentou a pedra angular, quando as estrelas da alva, juntas, alegremente cantavam, e rejubilavam todos os filhos de Deus?”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38:4-7</a:t>
            </a:r>
          </a:p>
        </p:txBody>
      </p:sp>
    </p:spTree>
    <p:extLst>
      <p:ext uri="{BB962C8B-B14F-4D97-AF65-F5344CB8AC3E}">
        <p14:creationId xmlns:p14="http://schemas.microsoft.com/office/powerpoint/2010/main" val="284895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TERCEIRO CÉU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72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Q_Hell\Q_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6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“Mas, de fato, habitaria Deus na terra? Eis que o céu dos céus não O podem conter, quanto menos esta casa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eu edifiquei.</a:t>
            </a:r>
          </a:p>
        </p:txBody>
      </p:sp>
    </p:spTree>
    <p:extLst>
      <p:ext uri="{BB962C8B-B14F-4D97-AF65-F5344CB8AC3E}">
        <p14:creationId xmlns:p14="http://schemas.microsoft.com/office/powerpoint/2010/main" val="69492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Atenta, pois, para a oração de Teu servo e para a sua súplica, ó Senhor, meu Deus, para ouvires o clamor e a oração que faz, hoje, o Teu servo diante de Ti.”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Reis 8: 27,28</a:t>
            </a:r>
          </a:p>
        </p:txBody>
      </p:sp>
    </p:spTree>
    <p:extLst>
      <p:ext uri="{BB962C8B-B14F-4D97-AF65-F5344CB8AC3E}">
        <p14:creationId xmlns:p14="http://schemas.microsoft.com/office/powerpoint/2010/main" val="37012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tematico\novo_ce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r="659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1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se turbe vosso coração; credes em Deus, credes também em mim. Na casa de meu Pai há muitas moradas. Se assim não fora, eu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teria dito. Pois vou preparar-vos lugar.</a:t>
            </a:r>
          </a:p>
        </p:txBody>
      </p:sp>
    </p:spTree>
    <p:extLst>
      <p:ext uri="{BB962C8B-B14F-4D97-AF65-F5344CB8AC3E}">
        <p14:creationId xmlns:p14="http://schemas.microsoft.com/office/powerpoint/2010/main" val="109427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quando Eu for e vos preparar Lugar, voltarei e vos receberei para mim mesmo, para que, onde Eu estou, estejais vós também.”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14:1-3</a:t>
            </a:r>
          </a:p>
        </p:txBody>
      </p:sp>
    </p:spTree>
    <p:extLst>
      <p:ext uri="{BB962C8B-B14F-4D97-AF65-F5344CB8AC3E}">
        <p14:creationId xmlns:p14="http://schemas.microsoft.com/office/powerpoint/2010/main" val="387493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duardo\Desktop\seminario_esperanca_para_viver\jpg\jesus\ceu-nova terra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8" b="13869"/>
          <a:stretch/>
        </p:blipFill>
        <p:spPr bwMode="auto">
          <a:xfrm>
            <a:off x="3362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8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“Quem tem ouvidos, ouça o que o Espírito diz às igrejas: Ao vencedor, dar-lhe-ei que se alimente da árvore da vida que se encontra no paraíso de Deus.”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2:7</a:t>
            </a:r>
          </a:p>
        </p:txBody>
      </p:sp>
    </p:spTree>
    <p:extLst>
      <p:ext uri="{BB962C8B-B14F-4D97-AF65-F5344CB8AC3E}">
        <p14:creationId xmlns:p14="http://schemas.microsoft.com/office/powerpoint/2010/main" val="224997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se turbe vosso coração; credes em Deus, credes também em mim. Na casa de meu Pai há muitas moradas. Se assim não fora, eu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teria dito. Pois vou preparar-vos lugar.</a:t>
            </a:r>
          </a:p>
        </p:txBody>
      </p:sp>
    </p:spTree>
    <p:extLst>
      <p:ext uri="{BB962C8B-B14F-4D97-AF65-F5344CB8AC3E}">
        <p14:creationId xmlns:p14="http://schemas.microsoft.com/office/powerpoint/2010/main" val="10431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teus olhos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verão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 na sua formosura, verão a terra que se  estende até longe.”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33:17</a:t>
            </a:r>
          </a:p>
        </p:txBody>
      </p:sp>
    </p:spTree>
    <p:extLst>
      <p:ext uri="{BB962C8B-B14F-4D97-AF65-F5344CB8AC3E}">
        <p14:creationId xmlns:p14="http://schemas.microsoft.com/office/powerpoint/2010/main" val="94287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 novo céu e nova terra, pois o primeiro céu e a primeira terra passaram, e o mar já não existe. Vi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a cidade santa, a nova Jerusalém, que descia do céu, da parte de Deus, ataviada como noiva adornada para o seu esposo.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12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332656"/>
            <a:ext cx="5760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ouvi grande  voz vinda do trono, dizendo: Eis o tabernáculo de Deus com os homens. Deus habitará com eles.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lhes enxugará dos olhos toda lágrima, e a morte já não existirá, já não haverá luto, nem pranto, nem dor, porque as primeiras coisas passaram.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2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332656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Aquele  que está  assentado no trono disse: Eis que faço novas todas as coisas.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acrescentou:  Escreve, porque estas palavras são fiéis  e verdadeiras.”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21:1-5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55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tematico\novo_ce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r="659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4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duardo\Desktop\seminario_esperanca_para_viver\jpg\_capas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quando eu for e vos preparar Lugar, voltarei e vos receberei para Mim mesmo, para que, onde Eu estou, estejais vós também.”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14:1-3</a:t>
            </a:r>
          </a:p>
        </p:txBody>
      </p:sp>
    </p:spTree>
    <p:extLst>
      <p:ext uri="{BB962C8B-B14F-4D97-AF65-F5344CB8AC3E}">
        <p14:creationId xmlns:p14="http://schemas.microsoft.com/office/powerpoint/2010/main" val="18609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ECCOM\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“Conheço um homem em Cristo que, há catorze anos, foi arrebatado até ao terceiro céu (se no corpo ou fora do corpo, não sei, Deus o sabe).</a:t>
            </a:r>
          </a:p>
        </p:txBody>
      </p:sp>
    </p:spTree>
    <p:extLst>
      <p:ext uri="{BB962C8B-B14F-4D97-AF65-F5344CB8AC3E}">
        <p14:creationId xmlns:p14="http://schemas.microsoft.com/office/powerpoint/2010/main" val="101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arrebatado ao paraíso e ouviu palavras infalíveis, as quais  não é licito ao homem referir.”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Coríntios 12: 2, 4</a:t>
            </a:r>
          </a:p>
        </p:txBody>
      </p:sp>
    </p:spTree>
    <p:extLst>
      <p:ext uri="{BB962C8B-B14F-4D97-AF65-F5344CB8AC3E}">
        <p14:creationId xmlns:p14="http://schemas.microsoft.com/office/powerpoint/2010/main" val="33277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PRIMEIRO CÉU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59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772</Words>
  <Application>Microsoft Office PowerPoint</Application>
  <PresentationFormat>Apresentação na tela (4:3)</PresentationFormat>
  <Paragraphs>58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274</cp:revision>
  <dcterms:created xsi:type="dcterms:W3CDTF">2013-04-24T18:59:19Z</dcterms:created>
  <dcterms:modified xsi:type="dcterms:W3CDTF">2013-07-26T13:53:55Z</dcterms:modified>
  <cp:category>SM-EVANGELISMO</cp:category>
</cp:coreProperties>
</file>