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95" r:id="rId3"/>
    <p:sldId id="259" r:id="rId4"/>
    <p:sldId id="296" r:id="rId5"/>
    <p:sldId id="260" r:id="rId6"/>
    <p:sldId id="261" r:id="rId7"/>
    <p:sldId id="262" r:id="rId8"/>
    <p:sldId id="297" r:id="rId9"/>
    <p:sldId id="263" r:id="rId10"/>
    <p:sldId id="298" r:id="rId11"/>
    <p:sldId id="265" r:id="rId12"/>
    <p:sldId id="299" r:id="rId13"/>
    <p:sldId id="300" r:id="rId14"/>
    <p:sldId id="266" r:id="rId15"/>
    <p:sldId id="301" r:id="rId16"/>
    <p:sldId id="267" r:id="rId17"/>
    <p:sldId id="302" r:id="rId18"/>
    <p:sldId id="303" r:id="rId19"/>
    <p:sldId id="305" r:id="rId20"/>
    <p:sldId id="304" r:id="rId21"/>
    <p:sldId id="311" r:id="rId22"/>
    <p:sldId id="315" r:id="rId23"/>
    <p:sldId id="316" r:id="rId24"/>
    <p:sldId id="268" r:id="rId25"/>
    <p:sldId id="306" r:id="rId26"/>
    <p:sldId id="307" r:id="rId27"/>
    <p:sldId id="269" r:id="rId28"/>
    <p:sldId id="308" r:id="rId29"/>
    <p:sldId id="271" r:id="rId30"/>
    <p:sldId id="309" r:id="rId31"/>
    <p:sldId id="277" r:id="rId32"/>
    <p:sldId id="310" r:id="rId33"/>
    <p:sldId id="280" r:id="rId34"/>
    <p:sldId id="283" r:id="rId35"/>
    <p:sldId id="292" r:id="rId36"/>
    <p:sldId id="293" r:id="rId37"/>
    <p:sldId id="294" r:id="rId3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3842" autoAdjust="0"/>
  </p:normalViewPr>
  <p:slideViewPr>
    <p:cSldViewPr snapToGrid="0">
      <p:cViewPr varScale="1">
        <p:scale>
          <a:sx n="94" d="100"/>
          <a:sy n="94" d="100"/>
        </p:scale>
        <p:origin x="4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F8E54-1314-4B46-AC43-FB60D6A490E5}" type="datetimeFigureOut">
              <a:rPr lang="pt-BR" smtClean="0"/>
              <a:t>23/09/2018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8173C-3EB9-491F-9DEB-FBC3E8341D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3873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173C-3EB9-491F-9DEB-FBC3E8341D2A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1595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É nosso Mediador. 1 Timóteo 2:5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É nosso Advogado. 1 João 2:1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É nosso Salvador. 2 Timóteo 1:10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173C-3EB9-491F-9DEB-FBC3E8341D2A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5041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COLUNAS DA VERDADE </a:t>
            </a:r>
            <a:r>
              <a:rPr lang="pt-BR" b="1" dirty="0" smtClean="0"/>
              <a:t>ESPIRITO SANTO </a:t>
            </a:r>
            <a:r>
              <a:rPr lang="pt-BR" dirty="0" smtClean="0"/>
              <a:t>1 </a:t>
            </a:r>
            <a:r>
              <a:rPr lang="pt-BR" dirty="0" err="1" smtClean="0"/>
              <a:t>joão</a:t>
            </a:r>
            <a:r>
              <a:rPr lang="pt-BR" dirty="0" smtClean="0"/>
              <a:t> 5:6,7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Convence do pecado, da justiça e do juízo. João 16:7,8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173C-3EB9-491F-9DEB-FBC3E8341D2A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15466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COLUNAS DA VERDADE</a:t>
            </a:r>
          </a:p>
          <a:p>
            <a:r>
              <a:rPr lang="pt-BR" dirty="0" smtClean="0"/>
              <a:t>Mandamentos </a:t>
            </a:r>
          </a:p>
          <a:p>
            <a:r>
              <a:rPr lang="pt-BR" dirty="0" smtClean="0"/>
              <a:t>Salmos 119:151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173C-3EB9-491F-9DEB-FBC3E8341D2A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67150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Amor a Deus. Mateus 22:37, Deuteronômio 6:5.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Amor ao próximo. Mateus 22:39, Levítico 29:18.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173C-3EB9-491F-9DEB-FBC3E8341D2A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63346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Reflita e responda:</a:t>
            </a:r>
          </a:p>
          <a:p>
            <a:r>
              <a:rPr lang="pt-BR" dirty="0" smtClean="0"/>
              <a:t>Quando uma pessoa conhece a Deus, a Jesus,</a:t>
            </a:r>
          </a:p>
          <a:p>
            <a:r>
              <a:rPr lang="pt-BR" dirty="0" smtClean="0"/>
              <a:t>ao Espirito Santo, a Bíblia e os Mandamentos, </a:t>
            </a:r>
          </a:p>
          <a:p>
            <a:r>
              <a:rPr lang="pt-BR" dirty="0" smtClean="0"/>
              <a:t>Ela É será totalmente liberta?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173C-3EB9-491F-9DEB-FBC3E8341D2A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08513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Ha alguém que conheceu tudo, toda a</a:t>
            </a:r>
          </a:p>
          <a:p>
            <a:r>
              <a:rPr lang="pt-BR" dirty="0" smtClean="0"/>
              <a:t>verdade, e não foi liberto. Ê satanás, o</a:t>
            </a:r>
          </a:p>
          <a:p>
            <a:r>
              <a:rPr lang="pt-BR" dirty="0" smtClean="0"/>
              <a:t>diabo. João 8:44. </a:t>
            </a:r>
          </a:p>
          <a:p>
            <a:r>
              <a:rPr lang="pt-BR" dirty="0" smtClean="0"/>
              <a:t>Será que Satanás conheceu mesmo “Toda a Verdade”?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173C-3EB9-491F-9DEB-FBC3E8341D2A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07351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Por que alguém que conheceu toda a   </a:t>
            </a:r>
          </a:p>
          <a:p>
            <a:r>
              <a:rPr lang="pt-BR" dirty="0" smtClean="0"/>
              <a:t>verdade tornou-se o maior e pior inimigo  </a:t>
            </a:r>
          </a:p>
          <a:p>
            <a:r>
              <a:rPr lang="pt-BR" dirty="0" smtClean="0"/>
              <a:t>da verdade? “Porque jamais se firmou na verdade”. </a:t>
            </a:r>
          </a:p>
          <a:p>
            <a:r>
              <a:rPr lang="pt-BR" dirty="0" smtClean="0"/>
              <a:t>João 8:44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173C-3EB9-491F-9DEB-FBC3E8341D2A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96498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Deus quer que você conheça toda a verdade e seja liberto</a:t>
            </a:r>
          </a:p>
          <a:p>
            <a:r>
              <a:rPr lang="pt-BR" dirty="0" smtClean="0"/>
              <a:t>Do pecado e de todos os problemas causados por ele.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173C-3EB9-491F-9DEB-FBC3E8341D2A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67918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Hoje, há muitos que conhecem a verdade, mas jamais se firmam nela,</a:t>
            </a:r>
          </a:p>
          <a:p>
            <a:r>
              <a:rPr lang="pt-BR" dirty="0" smtClean="0"/>
              <a:t>pois são usados por Satanás para afastar outros da verdade.</a:t>
            </a:r>
          </a:p>
          <a:p>
            <a:endParaRPr lang="pt-BR" dirty="0" smtClean="0"/>
          </a:p>
          <a:p>
            <a:r>
              <a:rPr lang="pt-BR" dirty="0" smtClean="0"/>
              <a:t> II Coríntios 11:13-15.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173C-3EB9-491F-9DEB-FBC3E8341D2A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67587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Sem a prática da verdade, você</a:t>
            </a:r>
          </a:p>
          <a:p>
            <a:r>
              <a:rPr lang="pt-BR" dirty="0" smtClean="0"/>
              <a:t>nunca vai se firmar na verdade e,</a:t>
            </a:r>
          </a:p>
          <a:p>
            <a:r>
              <a:rPr lang="pt-BR" dirty="0" smtClean="0"/>
              <a:t>portanto, nunca será liberto do pecado.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173C-3EB9-491F-9DEB-FBC3E8341D2A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1318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Um dos mais terríveis efeitos do pecado foi a</a:t>
            </a:r>
          </a:p>
          <a:p>
            <a:r>
              <a:rPr lang="pt-BR" dirty="0" smtClean="0"/>
              <a:t>separação entre o ser humano e Deus.</a:t>
            </a:r>
          </a:p>
          <a:p>
            <a:endParaRPr lang="pt-BR" dirty="0" smtClean="0"/>
          </a:p>
          <a:p>
            <a:r>
              <a:rPr lang="pt-BR" dirty="0" smtClean="0"/>
              <a:t>“Mas as vossas iniquidades fazem separação entre vós</a:t>
            </a:r>
          </a:p>
          <a:p>
            <a:r>
              <a:rPr lang="pt-BR" dirty="0" smtClean="0"/>
              <a:t>e o vosso Deus; e os vossos pecados encobrem</a:t>
            </a:r>
          </a:p>
          <a:p>
            <a:r>
              <a:rPr lang="pt-BR" dirty="0" smtClean="0"/>
              <a:t>Seu rosto de vós, para que vos não ouça.” Isaías 59:2.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173C-3EB9-491F-9DEB-FBC3E8341D2A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4793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MINHA DECISÃO</a:t>
            </a:r>
          </a:p>
          <a:p>
            <a:r>
              <a:rPr lang="pt-BR" dirty="0" smtClean="0"/>
              <a:t>Quero a ajuda de Deus para aceitar toda a</a:t>
            </a:r>
          </a:p>
          <a:p>
            <a:r>
              <a:rPr lang="pt-BR" dirty="0" smtClean="0"/>
              <a:t>verdade e ser liberto pelo poder divino,</a:t>
            </a:r>
          </a:p>
          <a:p>
            <a:r>
              <a:rPr lang="pt-BR" dirty="0" smtClean="0"/>
              <a:t>encontrando assim a vitória sobre o pecado.</a:t>
            </a:r>
          </a:p>
          <a:p>
            <a:endParaRPr lang="pt-BR" dirty="0" smtClean="0"/>
          </a:p>
          <a:p>
            <a:r>
              <a:rPr lang="pt-BR" dirty="0" smtClean="0"/>
              <a:t>[ X ] sim [  ] não</a:t>
            </a:r>
          </a:p>
          <a:p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173C-3EB9-491F-9DEB-FBC3E8341D2A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78778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173C-3EB9-491F-9DEB-FBC3E8341D2A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6908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Isto levou o homem a se tornar um escravo do pecado, sob a influência de  Satanás.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173C-3EB9-491F-9DEB-FBC3E8341D2A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9144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 maior busca de todas as pessoas é a libertação do pecado e de todos os seus efeitos... A libertação do mal, do sofrimento, das</a:t>
            </a:r>
          </a:p>
          <a:p>
            <a:r>
              <a:rPr lang="pt-BR" dirty="0" smtClean="0"/>
              <a:t>doenças, da injustiça, do medo e do pecado.</a:t>
            </a:r>
          </a:p>
          <a:p>
            <a:r>
              <a:rPr lang="pt-BR" dirty="0" smtClean="0"/>
              <a:t>A Bíblia ensina que só a verdade pode nos libertar!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173C-3EB9-491F-9DEB-FBC3E8341D2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2572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Hoje em dia, muitas igrejas modernas estão</a:t>
            </a:r>
          </a:p>
          <a:p>
            <a:r>
              <a:rPr lang="pt-BR" dirty="0" smtClean="0"/>
              <a:t>prometendo libertação através do ato de oferta</a:t>
            </a:r>
          </a:p>
          <a:p>
            <a:r>
              <a:rPr lang="pt-BR" dirty="0" smtClean="0"/>
              <a:t>Desafios, campanhas, exorcismo e um estilo de </a:t>
            </a:r>
          </a:p>
          <a:p>
            <a:r>
              <a:rPr lang="pt-BR" dirty="0" smtClean="0"/>
              <a:t>culto voltado para shows (o mover do Espírito) e </a:t>
            </a:r>
          </a:p>
          <a:p>
            <a:r>
              <a:rPr lang="pt-BR" dirty="0" smtClean="0"/>
              <a:t>danças </a:t>
            </a:r>
            <a:r>
              <a:rPr lang="pt-BR" smtClean="0"/>
              <a:t>com rítimomundanos</a:t>
            </a:r>
            <a:r>
              <a:rPr lang="pt-BR" dirty="0" smtClean="0"/>
              <a:t>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173C-3EB9-491F-9DEB-FBC3E8341D2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7283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“E conhecereis a</a:t>
            </a:r>
          </a:p>
          <a:p>
            <a:r>
              <a:rPr lang="pt-BR" dirty="0" smtClean="0"/>
              <a:t>verdade e a verdade vos</a:t>
            </a:r>
          </a:p>
          <a:p>
            <a:r>
              <a:rPr lang="pt-BR" dirty="0" smtClean="0"/>
              <a:t>Libertará.” João 8:32.</a:t>
            </a:r>
          </a:p>
          <a:p>
            <a:endParaRPr lang="pt-BR" dirty="0" smtClean="0"/>
          </a:p>
          <a:p>
            <a:r>
              <a:rPr lang="pt-BR" dirty="0" smtClean="0"/>
              <a:t>A verdadeira libertação</a:t>
            </a:r>
          </a:p>
          <a:p>
            <a:r>
              <a:rPr lang="pt-BR" dirty="0" smtClean="0"/>
              <a:t>consiste em conhecer a</a:t>
            </a:r>
          </a:p>
          <a:p>
            <a:r>
              <a:rPr lang="pt-BR" dirty="0" smtClean="0"/>
              <a:t>verdade.</a:t>
            </a:r>
          </a:p>
          <a:p>
            <a:endParaRPr lang="pt-BR" dirty="0" smtClean="0"/>
          </a:p>
          <a:p>
            <a:r>
              <a:rPr lang="pt-BR" dirty="0" smtClean="0"/>
              <a:t>Mas, qual e a verdade?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173C-3EB9-491F-9DEB-FBC3E8341D2A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6805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COLUNAS DA VERDADE – </a:t>
            </a:r>
            <a:r>
              <a:rPr lang="pt-BR" b="1" dirty="0" smtClean="0"/>
              <a:t>DEUS </a:t>
            </a:r>
            <a:r>
              <a:rPr lang="pt-BR" dirty="0" smtClean="0"/>
              <a:t>Jeremias 10:10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Só Deus é amor. 1 João 4:8.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Só Ele merece ser adorado. Lucas 4:8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Só Ele pode perdoar. Marcos 2:7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173C-3EB9-491F-9DEB-FBC3E8341D2A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9209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Só Deus é amor. 1 João 4:8.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Só Ele merece ser adorado. Lucas 4:8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Só Ele pode perdoar. Marcos 2:7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173C-3EB9-491F-9DEB-FBC3E8341D2A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4597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COLUNAS DA VERDADE </a:t>
            </a:r>
            <a:r>
              <a:rPr lang="pt-BR" b="1" dirty="0" smtClean="0"/>
              <a:t>JESUS</a:t>
            </a:r>
            <a:r>
              <a:rPr lang="pt-BR" dirty="0" smtClean="0"/>
              <a:t>  - João 14:6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8173C-3EB9-491F-9DEB-FBC3E8341D2A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4018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57D8-522A-4003-BC51-94EC55625A43}" type="datetimeFigureOut">
              <a:rPr lang="pt-BR" smtClean="0"/>
              <a:t>23/09/2018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9E92-3551-4AEF-BCF3-BC66136449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0464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57D8-522A-4003-BC51-94EC55625A43}" type="datetimeFigureOut">
              <a:rPr lang="pt-BR" smtClean="0"/>
              <a:t>23/09/2018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9E92-3551-4AEF-BCF3-BC66136449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2956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57D8-522A-4003-BC51-94EC55625A43}" type="datetimeFigureOut">
              <a:rPr lang="pt-BR" smtClean="0"/>
              <a:t>23/09/2018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9E92-3551-4AEF-BCF3-BC66136449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9150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57D8-522A-4003-BC51-94EC55625A43}" type="datetimeFigureOut">
              <a:rPr lang="pt-BR" smtClean="0"/>
              <a:t>23/09/2018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9E92-3551-4AEF-BCF3-BC66136449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6984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57D8-522A-4003-BC51-94EC55625A43}" type="datetimeFigureOut">
              <a:rPr lang="pt-BR" smtClean="0"/>
              <a:t>23/09/2018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9E92-3551-4AEF-BCF3-BC66136449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4197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57D8-522A-4003-BC51-94EC55625A43}" type="datetimeFigureOut">
              <a:rPr lang="pt-BR" smtClean="0"/>
              <a:t>23/09/2018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9E92-3551-4AEF-BCF3-BC66136449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7885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57D8-522A-4003-BC51-94EC55625A43}" type="datetimeFigureOut">
              <a:rPr lang="pt-BR" smtClean="0"/>
              <a:t>23/09/2018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9E92-3551-4AEF-BCF3-BC66136449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1392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57D8-522A-4003-BC51-94EC55625A43}" type="datetimeFigureOut">
              <a:rPr lang="pt-BR" smtClean="0"/>
              <a:t>23/09/2018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9E92-3551-4AEF-BCF3-BC66136449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5232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57D8-522A-4003-BC51-94EC55625A43}" type="datetimeFigureOut">
              <a:rPr lang="pt-BR" smtClean="0"/>
              <a:t>23/09/2018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9E92-3551-4AEF-BCF3-BC66136449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175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57D8-522A-4003-BC51-94EC55625A43}" type="datetimeFigureOut">
              <a:rPr lang="pt-BR" smtClean="0"/>
              <a:t>23/09/2018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9E92-3551-4AEF-BCF3-BC66136449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4801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57D8-522A-4003-BC51-94EC55625A43}" type="datetimeFigureOut">
              <a:rPr lang="pt-BR" smtClean="0"/>
              <a:t>23/09/2018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9E92-3551-4AEF-BCF3-BC66136449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3089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B57D8-522A-4003-BC51-94EC55625A43}" type="datetimeFigureOut">
              <a:rPr lang="pt-BR" smtClean="0"/>
              <a:t>23/09/2018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D9E92-3551-4AEF-BCF3-BC66136449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6403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637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02337" y="2048403"/>
            <a:ext cx="102823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 “</a:t>
            </a:r>
            <a:r>
              <a:rPr lang="pt-BR" sz="54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Quando vier, porém, o Espírito</a:t>
            </a:r>
          </a:p>
          <a:p>
            <a:pPr algn="ctr"/>
            <a:r>
              <a:rPr lang="pt-BR" sz="54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da verdade, </a:t>
            </a:r>
            <a:r>
              <a:rPr lang="pt-BR" sz="5400" b="1" dirty="0" err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EIe</a:t>
            </a:r>
            <a:r>
              <a:rPr lang="pt-BR" sz="54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 vos guiará a toda verdade</a:t>
            </a:r>
            <a:r>
              <a:rPr lang="pt-BR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...”</a:t>
            </a:r>
            <a:endParaRPr lang="pt-BR" sz="54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latin typeface="Agency FB" panose="020B0503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133015" y="5789286"/>
            <a:ext cx="4236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João 16:13</a:t>
            </a:r>
          </a:p>
        </p:txBody>
      </p:sp>
    </p:spTree>
    <p:extLst>
      <p:ext uri="{BB962C8B-B14F-4D97-AF65-F5344CB8AC3E}">
        <p14:creationId xmlns:p14="http://schemas.microsoft.com/office/powerpoint/2010/main" val="68504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63579" y="2020975"/>
            <a:ext cx="81154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gency FB" panose="020B0503020202020204" pitchFamily="34" charset="0"/>
              </a:rPr>
              <a:t>DEUS É A VERDADE</a:t>
            </a:r>
          </a:p>
        </p:txBody>
      </p:sp>
    </p:spTree>
    <p:extLst>
      <p:ext uri="{BB962C8B-B14F-4D97-AF65-F5344CB8AC3E}">
        <p14:creationId xmlns:p14="http://schemas.microsoft.com/office/powerpoint/2010/main" val="297677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4753" y="518542"/>
            <a:ext cx="102823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 </a:t>
            </a:r>
            <a:r>
              <a:rPr lang="pt-BR" sz="54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“Mas o SENHOR é verdadeiramente Deus; ele é o Deus vivo e o Rei eterno; do seu furor treme a terra, e as nações não podem suportar a sua </a:t>
            </a:r>
            <a:r>
              <a:rPr lang="pt-BR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indignação.”</a:t>
            </a:r>
            <a:endParaRPr lang="pt-BR" sz="54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latin typeface="Agency FB" panose="020B0503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447215" y="5806871"/>
            <a:ext cx="4236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Jeremias 10:10</a:t>
            </a:r>
          </a:p>
        </p:txBody>
      </p:sp>
    </p:spTree>
    <p:extLst>
      <p:ext uri="{BB962C8B-B14F-4D97-AF65-F5344CB8AC3E}">
        <p14:creationId xmlns:p14="http://schemas.microsoft.com/office/powerpoint/2010/main" val="161277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99340" y="1065854"/>
            <a:ext cx="42203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gency FB" panose="020B0503020202020204" pitchFamily="34" charset="0"/>
              </a:rPr>
              <a:t>DEUS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861646" y="2592223"/>
            <a:ext cx="1067386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Arial" panose="020B0604020202020204" pitchFamily="34" charset="0"/>
              <a:buChar char="•"/>
            </a:pPr>
            <a:r>
              <a:rPr lang="pt-BR" sz="5400" b="1" dirty="0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Só Deus é amor. </a:t>
            </a:r>
            <a:r>
              <a:rPr lang="pt-BR" sz="54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(1 </a:t>
            </a:r>
            <a:r>
              <a:rPr lang="pt-BR" sz="5400" b="1" dirty="0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João </a:t>
            </a:r>
            <a:r>
              <a:rPr lang="pt-BR" sz="54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4:8)</a:t>
            </a:r>
            <a:endParaRPr lang="pt-BR" sz="5400" b="1" dirty="0">
              <a:ln w="19050">
                <a:solidFill>
                  <a:sysClr val="windowText" lastClr="000000"/>
                </a:solidFill>
              </a:ln>
              <a:solidFill>
                <a:srgbClr val="FFC000"/>
              </a:solidFill>
              <a:latin typeface="Agency FB" panose="020B0503020202020204" pitchFamily="34" charset="0"/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pt-BR" sz="5400" b="1" dirty="0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Só Ele merece ser adorado. (</a:t>
            </a:r>
            <a:r>
              <a:rPr lang="pt-BR" sz="54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Lucas 4:8)</a:t>
            </a:r>
            <a:endParaRPr lang="pt-BR" sz="5400" b="1" dirty="0">
              <a:ln w="19050">
                <a:solidFill>
                  <a:sysClr val="windowText" lastClr="000000"/>
                </a:solidFill>
              </a:ln>
              <a:solidFill>
                <a:srgbClr val="FFC000"/>
              </a:solidFill>
              <a:latin typeface="Agency FB" panose="020B0503020202020204" pitchFamily="34" charset="0"/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pt-BR" sz="5400" b="1" dirty="0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Só Ele pode perdoar. </a:t>
            </a:r>
            <a:r>
              <a:rPr lang="pt-BR" sz="54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(Marcos 2:7)</a:t>
            </a:r>
            <a:endParaRPr lang="pt-BR" sz="5400" b="1" dirty="0">
              <a:ln w="19050">
                <a:solidFill>
                  <a:sysClr val="windowText" lastClr="000000"/>
                </a:solidFill>
              </a:ln>
              <a:solidFill>
                <a:srgbClr val="FFC000"/>
              </a:solidFill>
              <a:latin typeface="Agency FB" panose="020B050302020202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pt-BR" sz="4800" b="1" dirty="0">
              <a:ln w="12700">
                <a:solidFill>
                  <a:sysClr val="windowText" lastClr="000000"/>
                </a:solidFill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17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112295" y="1511022"/>
            <a:ext cx="740836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gency FB" panose="020B0503020202020204" pitchFamily="34" charset="0"/>
              </a:rPr>
              <a:t>JESUS É A</a:t>
            </a:r>
          </a:p>
          <a:p>
            <a:pPr algn="ctr"/>
            <a:r>
              <a:rPr lang="pt-BR" sz="8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gency FB" panose="020B0503020202020204" pitchFamily="34" charset="0"/>
              </a:rPr>
              <a:t> VERDADE</a:t>
            </a:r>
          </a:p>
        </p:txBody>
      </p:sp>
    </p:spTree>
    <p:extLst>
      <p:ext uri="{BB962C8B-B14F-4D97-AF65-F5344CB8AC3E}">
        <p14:creationId xmlns:p14="http://schemas.microsoft.com/office/powerpoint/2010/main" val="75289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4753" y="1696712"/>
            <a:ext cx="102823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 </a:t>
            </a:r>
            <a:r>
              <a:rPr lang="pt-BR" sz="54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“Respondeu-lhe Jesus: Eu sou o caminho, e a verdade, e a vida; ninguém vem ao Pai senão por </a:t>
            </a:r>
            <a:r>
              <a:rPr lang="pt-BR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mim”.</a:t>
            </a:r>
            <a:endParaRPr lang="pt-BR" sz="54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latin typeface="Agency FB" panose="020B0503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955902" y="5806871"/>
            <a:ext cx="4236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João 14:6</a:t>
            </a:r>
          </a:p>
        </p:txBody>
      </p:sp>
    </p:spTree>
    <p:extLst>
      <p:ext uri="{BB962C8B-B14F-4D97-AF65-F5344CB8AC3E}">
        <p14:creationId xmlns:p14="http://schemas.microsoft.com/office/powerpoint/2010/main" val="421769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18138" y="2567234"/>
            <a:ext cx="1067386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Arial" panose="020B0604020202020204" pitchFamily="34" charset="0"/>
              <a:buChar char="•"/>
            </a:pPr>
            <a:r>
              <a:rPr lang="pt-BR" sz="5400" b="1" dirty="0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É nosso Mediador. </a:t>
            </a:r>
            <a:r>
              <a:rPr lang="pt-BR" sz="54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(1 </a:t>
            </a:r>
            <a:r>
              <a:rPr lang="pt-BR" sz="5400" b="1" dirty="0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Timóteo </a:t>
            </a:r>
            <a:r>
              <a:rPr lang="pt-BR" sz="54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2:5)</a:t>
            </a:r>
            <a:endParaRPr lang="pt-BR" sz="5400" b="1" dirty="0">
              <a:ln w="19050">
                <a:solidFill>
                  <a:sysClr val="windowText" lastClr="000000"/>
                </a:solidFill>
              </a:ln>
              <a:solidFill>
                <a:srgbClr val="FFC000"/>
              </a:solidFill>
              <a:latin typeface="Agency FB" panose="020B0503020202020204" pitchFamily="34" charset="0"/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pt-BR" sz="5400" b="1" dirty="0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É nosso Advogado. </a:t>
            </a:r>
            <a:r>
              <a:rPr lang="pt-BR" sz="54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(1 </a:t>
            </a:r>
            <a:r>
              <a:rPr lang="pt-BR" sz="5400" b="1" dirty="0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João </a:t>
            </a:r>
            <a:r>
              <a:rPr lang="pt-BR" sz="54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2:1)</a:t>
            </a:r>
            <a:endParaRPr lang="pt-BR" sz="5400" b="1" dirty="0">
              <a:ln w="19050">
                <a:solidFill>
                  <a:sysClr val="windowText" lastClr="000000"/>
                </a:solidFill>
              </a:ln>
              <a:solidFill>
                <a:srgbClr val="FFC000"/>
              </a:solidFill>
              <a:latin typeface="Agency FB" panose="020B0503020202020204" pitchFamily="34" charset="0"/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pt-BR" sz="5400" b="1" dirty="0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É nosso Salvador. (</a:t>
            </a:r>
            <a:r>
              <a:rPr lang="pt-BR" sz="54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2 </a:t>
            </a:r>
            <a:r>
              <a:rPr lang="pt-BR" sz="5400" b="1" dirty="0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Timóteo </a:t>
            </a:r>
            <a:r>
              <a:rPr lang="pt-BR" sz="54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1:10)</a:t>
            </a:r>
            <a:endParaRPr lang="pt-BR" sz="5400" b="1" dirty="0">
              <a:ln w="19050">
                <a:solidFill>
                  <a:sysClr val="windowText" lastClr="000000"/>
                </a:solidFill>
              </a:ln>
              <a:solidFill>
                <a:srgbClr val="FFC000"/>
              </a:solidFill>
              <a:latin typeface="Agency FB" panose="020B050302020202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pt-BR" sz="4800" b="1" dirty="0">
              <a:ln w="12700">
                <a:solidFill>
                  <a:sysClr val="windowText" lastClr="000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261936" y="1174137"/>
            <a:ext cx="74083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gency FB" panose="020B0503020202020204" pitchFamily="34" charset="0"/>
              </a:rPr>
              <a:t>JESUS</a:t>
            </a:r>
          </a:p>
        </p:txBody>
      </p:sp>
    </p:spTree>
    <p:extLst>
      <p:ext uri="{BB962C8B-B14F-4D97-AF65-F5344CB8AC3E}">
        <p14:creationId xmlns:p14="http://schemas.microsoft.com/office/powerpoint/2010/main" val="64390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69630" y="3536120"/>
            <a:ext cx="119223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gency FB" panose="020B0503020202020204" pitchFamily="34" charset="0"/>
              </a:rPr>
              <a:t>O ESPÍRITO SANTO</a:t>
            </a:r>
          </a:p>
          <a:p>
            <a:pPr algn="ctr"/>
            <a:r>
              <a:rPr lang="pt-BR" sz="8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gency FB" panose="020B0503020202020204" pitchFamily="34" charset="0"/>
              </a:rPr>
              <a:t>É A VERDADE</a:t>
            </a:r>
          </a:p>
        </p:txBody>
      </p:sp>
    </p:spTree>
    <p:extLst>
      <p:ext uri="{BB962C8B-B14F-4D97-AF65-F5344CB8AC3E}">
        <p14:creationId xmlns:p14="http://schemas.microsoft.com/office/powerpoint/2010/main" val="99486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4753" y="1696712"/>
            <a:ext cx="102823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 </a:t>
            </a:r>
            <a:r>
              <a:rPr lang="pt-BR" sz="54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“Quem é o que vence o mundo, senão aquele que crê ser Jesus o Filho de Deus</a:t>
            </a:r>
            <a:r>
              <a:rPr lang="pt-BR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?...</a:t>
            </a:r>
            <a:endParaRPr lang="pt-BR" sz="54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latin typeface="Agency FB" panose="020B0503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516287" y="5806871"/>
            <a:ext cx="4236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1 João </a:t>
            </a:r>
            <a:r>
              <a:rPr lang="pt-BR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5:6,7</a:t>
            </a:r>
          </a:p>
        </p:txBody>
      </p:sp>
    </p:spTree>
    <p:extLst>
      <p:ext uri="{BB962C8B-B14F-4D97-AF65-F5344CB8AC3E}">
        <p14:creationId xmlns:p14="http://schemas.microsoft.com/office/powerpoint/2010/main" val="105103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5138" y="747143"/>
            <a:ext cx="109621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 </a:t>
            </a:r>
            <a:r>
              <a:rPr lang="pt-BR" sz="54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Este é aquele que veio por meio de água e sangue, Jesus Cristo; não somente com água, mas também com a água e com o sangue. E o Espírito é o que dá testemunho, porque o Espírito é a verdade.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516287" y="5806871"/>
            <a:ext cx="4236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1 João </a:t>
            </a:r>
            <a:r>
              <a:rPr lang="pt-BR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5:6,7</a:t>
            </a:r>
          </a:p>
        </p:txBody>
      </p:sp>
    </p:spTree>
    <p:extLst>
      <p:ext uri="{BB962C8B-B14F-4D97-AF65-F5344CB8AC3E}">
        <p14:creationId xmlns:p14="http://schemas.microsoft.com/office/powerpoint/2010/main" val="219306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91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38906" y="2971253"/>
            <a:ext cx="1067386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 algn="ctr">
              <a:buFont typeface="Arial" panose="020B0604020202020204" pitchFamily="34" charset="0"/>
              <a:buChar char="•"/>
            </a:pPr>
            <a:r>
              <a:rPr lang="pt-BR" sz="5400" b="1" dirty="0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Convence do pecado, da justiça e do juízo. </a:t>
            </a:r>
            <a:r>
              <a:rPr lang="pt-BR" sz="54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(João 16:7,8)</a:t>
            </a:r>
            <a:endParaRPr lang="pt-BR" sz="5400" b="1" dirty="0">
              <a:ln w="19050">
                <a:solidFill>
                  <a:sysClr val="windowText" lastClr="000000"/>
                </a:solidFill>
              </a:ln>
              <a:solidFill>
                <a:srgbClr val="FFC000"/>
              </a:solidFill>
              <a:latin typeface="Agency FB" panose="020B050302020202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pt-BR" sz="4800" b="1" dirty="0">
              <a:ln w="12700">
                <a:solidFill>
                  <a:sysClr val="windowText" lastClr="000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38906" y="1853504"/>
            <a:ext cx="11922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gency FB" panose="020B0503020202020204" pitchFamily="34" charset="0"/>
              </a:rPr>
              <a:t>ESPÍRITO SANTO</a:t>
            </a:r>
          </a:p>
        </p:txBody>
      </p:sp>
    </p:spTree>
    <p:extLst>
      <p:ext uri="{BB962C8B-B14F-4D97-AF65-F5344CB8AC3E}">
        <p14:creationId xmlns:p14="http://schemas.microsoft.com/office/powerpoint/2010/main" val="299638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69630" y="1118040"/>
            <a:ext cx="119223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gency FB" panose="020B0503020202020204" pitchFamily="34" charset="0"/>
              </a:rPr>
              <a:t>A BÍBLIA</a:t>
            </a:r>
            <a:endParaRPr lang="pt-BR" sz="8000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gency FB" panose="020B0503020202020204" pitchFamily="34" charset="0"/>
            </a:endParaRPr>
          </a:p>
          <a:p>
            <a:pPr algn="ctr"/>
            <a:r>
              <a:rPr lang="pt-BR" sz="8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gency FB" panose="020B0503020202020204" pitchFamily="34" charset="0"/>
              </a:rPr>
              <a:t>É A </a:t>
            </a:r>
            <a:r>
              <a:rPr lang="pt-BR" sz="8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gency FB" panose="020B0503020202020204" pitchFamily="34" charset="0"/>
              </a:rPr>
              <a:t>VERDADE</a:t>
            </a:r>
            <a:endParaRPr lang="pt-BR" sz="8000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332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473" y="1696712"/>
            <a:ext cx="102823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 </a:t>
            </a:r>
            <a:r>
              <a:rPr lang="pt-BR" sz="54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“Santifica-os na verdade; a tua </a:t>
            </a:r>
            <a:r>
              <a:rPr lang="pt-BR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palavra</a:t>
            </a:r>
          </a:p>
          <a:p>
            <a:pPr algn="ctr"/>
            <a:r>
              <a:rPr lang="pt-BR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é </a:t>
            </a:r>
            <a:r>
              <a:rPr lang="pt-BR" sz="54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a verdade</a:t>
            </a:r>
            <a:r>
              <a:rPr lang="pt-BR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.”</a:t>
            </a:r>
            <a:endParaRPr lang="pt-BR" sz="54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latin typeface="Agency FB" panose="020B0503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471327" y="5806871"/>
            <a:ext cx="3019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João 17:17</a:t>
            </a:r>
            <a:endParaRPr lang="pt-BR" sz="3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20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473" y="1696712"/>
            <a:ext cx="102823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 </a:t>
            </a:r>
            <a:r>
              <a:rPr lang="pt-BR" sz="54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“Lâmpada para os meus pés é a tua palavra e, luz para os meus caminhos</a:t>
            </a:r>
            <a:r>
              <a:rPr lang="pt-BR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.”</a:t>
            </a:r>
            <a:endParaRPr lang="pt-BR" sz="54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latin typeface="Agency FB" panose="020B0503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207167" y="5806871"/>
            <a:ext cx="3182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Salmos 119:105</a:t>
            </a:r>
            <a:endParaRPr lang="pt-BR" sz="3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72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69630" y="1931910"/>
            <a:ext cx="119223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gency FB" panose="020B0503020202020204" pitchFamily="34" charset="0"/>
              </a:rPr>
              <a:t>OS MANDAMENTOS</a:t>
            </a:r>
          </a:p>
          <a:p>
            <a:pPr algn="ctr"/>
            <a:r>
              <a:rPr lang="pt-BR" sz="72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gency FB" panose="020B0503020202020204" pitchFamily="34" charset="0"/>
              </a:rPr>
              <a:t>SÃO A VERDADE</a:t>
            </a:r>
          </a:p>
        </p:txBody>
      </p:sp>
    </p:spTree>
    <p:extLst>
      <p:ext uri="{BB962C8B-B14F-4D97-AF65-F5344CB8AC3E}">
        <p14:creationId xmlns:p14="http://schemas.microsoft.com/office/powerpoint/2010/main" val="193793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91322" y="2065988"/>
            <a:ext cx="109621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 “Tu </a:t>
            </a:r>
            <a:r>
              <a:rPr lang="pt-BR" sz="54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estás perto, SENHOR, e todos os </a:t>
            </a:r>
            <a:endParaRPr lang="pt-BR" sz="5400" b="1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latin typeface="Agency FB" panose="020B0503020202020204" pitchFamily="34" charset="0"/>
            </a:endParaRPr>
          </a:p>
          <a:p>
            <a:pPr algn="ctr"/>
            <a:r>
              <a:rPr lang="pt-BR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teus </a:t>
            </a:r>
            <a:r>
              <a:rPr lang="pt-BR" sz="54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mandamentos são </a:t>
            </a:r>
            <a:r>
              <a:rPr lang="pt-BR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verdade”.</a:t>
            </a:r>
            <a:endParaRPr lang="pt-BR" sz="54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latin typeface="Agency FB" panose="020B0503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516287" y="5806871"/>
            <a:ext cx="4236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Salmos 119:151</a:t>
            </a:r>
          </a:p>
        </p:txBody>
      </p:sp>
    </p:spTree>
    <p:extLst>
      <p:ext uri="{BB962C8B-B14F-4D97-AF65-F5344CB8AC3E}">
        <p14:creationId xmlns:p14="http://schemas.microsoft.com/office/powerpoint/2010/main" val="23877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33265" y="2334048"/>
            <a:ext cx="1067386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 algn="ctr">
              <a:buFont typeface="Arial" panose="020B0604020202020204" pitchFamily="34" charset="0"/>
              <a:buChar char="•"/>
            </a:pPr>
            <a:r>
              <a:rPr lang="pt-BR" sz="5400" b="1" dirty="0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Amor a Deus. Mateus 22:37, Deuteronômio 6:5</a:t>
            </a:r>
            <a:r>
              <a:rPr lang="pt-BR" sz="54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.</a:t>
            </a:r>
          </a:p>
          <a:p>
            <a:pPr marL="1143000" indent="-1143000" algn="ctr">
              <a:buFont typeface="Arial" panose="020B0604020202020204" pitchFamily="34" charset="0"/>
              <a:buChar char="•"/>
            </a:pPr>
            <a:r>
              <a:rPr lang="pt-BR" sz="54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Amor </a:t>
            </a:r>
            <a:r>
              <a:rPr lang="pt-BR" sz="5400" b="1" dirty="0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ao próximo. Mateus 22:39, Levítico 29:18.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pt-BR" sz="4800" b="1" dirty="0">
              <a:ln w="127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080548" y="1049594"/>
            <a:ext cx="73147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gency FB" panose="020B0503020202020204" pitchFamily="34" charset="0"/>
              </a:rPr>
              <a:t>OS MANDAMENTOS</a:t>
            </a:r>
          </a:p>
        </p:txBody>
      </p:sp>
    </p:spTree>
    <p:extLst>
      <p:ext uri="{BB962C8B-B14F-4D97-AF65-F5344CB8AC3E}">
        <p14:creationId xmlns:p14="http://schemas.microsoft.com/office/powerpoint/2010/main" val="88061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88992" y="2427714"/>
            <a:ext cx="9643875" cy="2308324"/>
          </a:xfrm>
          <a:prstGeom prst="rect">
            <a:avLst/>
          </a:prstGeom>
          <a:solidFill>
            <a:schemeClr val="tx1">
              <a:alpha val="7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Quando uma pessoa conhece a Deus, a Jesus,</a:t>
            </a:r>
          </a:p>
          <a:p>
            <a:pPr algn="ctr"/>
            <a:r>
              <a:rPr lang="pt-BR" sz="48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ao Espirito Santo, a Bíblia e os Mandamentos, </a:t>
            </a:r>
          </a:p>
          <a:p>
            <a:pPr algn="ctr"/>
            <a:r>
              <a:rPr lang="pt-BR" sz="48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Ela É será totalmente liberta?</a:t>
            </a:r>
          </a:p>
        </p:txBody>
      </p:sp>
    </p:spTree>
    <p:extLst>
      <p:ext uri="{BB962C8B-B14F-4D97-AF65-F5344CB8AC3E}">
        <p14:creationId xmlns:p14="http://schemas.microsoft.com/office/powerpoint/2010/main" val="96187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294588"/>
            <a:ext cx="109621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 “</a:t>
            </a:r>
            <a:r>
              <a:rPr lang="pt-BR" sz="54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E conhecereis a verdade, </a:t>
            </a:r>
            <a:r>
              <a:rPr lang="pt-BR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e</a:t>
            </a:r>
          </a:p>
          <a:p>
            <a:pPr algn="ctr"/>
            <a:r>
              <a:rPr lang="pt-BR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 a verdade </a:t>
            </a:r>
            <a:r>
              <a:rPr lang="pt-BR" sz="54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vos </a:t>
            </a:r>
            <a:r>
              <a:rPr lang="pt-BR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Libertará”.</a:t>
            </a:r>
            <a:endParaRPr lang="pt-BR" sz="54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latin typeface="Agency FB" panose="020B0503020202020204" pitchFamily="34" charset="0"/>
            </a:endParaRPr>
          </a:p>
          <a:p>
            <a:pPr algn="ctr"/>
            <a:endParaRPr lang="pt-BR" sz="54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latin typeface="Agency FB" panose="020B0503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674549" y="5806871"/>
            <a:ext cx="4236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João 8:32</a:t>
            </a:r>
          </a:p>
        </p:txBody>
      </p:sp>
    </p:spTree>
    <p:extLst>
      <p:ext uri="{BB962C8B-B14F-4D97-AF65-F5344CB8AC3E}">
        <p14:creationId xmlns:p14="http://schemas.microsoft.com/office/powerpoint/2010/main" val="287575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312876" y="2443140"/>
            <a:ext cx="53808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SATANÁS CONHECE </a:t>
            </a:r>
          </a:p>
          <a:p>
            <a:pPr algn="ctr"/>
            <a:r>
              <a:rPr lang="pt-BR" sz="5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gency FB" panose="020B0503020202020204" pitchFamily="34" charset="0"/>
              </a:rPr>
              <a:t>toda a verdade</a:t>
            </a:r>
            <a:endParaRPr lang="pt-BR" sz="5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42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25530" y="2796681"/>
            <a:ext cx="9662495" cy="2308324"/>
          </a:xfrm>
          <a:prstGeom prst="rect">
            <a:avLst/>
          </a:prstGeom>
          <a:solidFill>
            <a:schemeClr val="tx1">
              <a:alpha val="6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A Bíblia declara que um </a:t>
            </a:r>
            <a:r>
              <a:rPr lang="pt-BR" sz="48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dos mais terríveis efeitos do pecado foi </a:t>
            </a:r>
            <a:r>
              <a:rPr lang="pt-BR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a separação </a:t>
            </a:r>
            <a:r>
              <a:rPr lang="pt-BR" sz="48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entre o ser humano e Deus.</a:t>
            </a:r>
          </a:p>
        </p:txBody>
      </p:sp>
    </p:spTree>
    <p:extLst>
      <p:ext uri="{BB962C8B-B14F-4D97-AF65-F5344CB8AC3E}">
        <p14:creationId xmlns:p14="http://schemas.microsoft.com/office/powerpoint/2010/main" val="16572849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09954" y="801018"/>
            <a:ext cx="109621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 </a:t>
            </a:r>
            <a:r>
              <a:rPr lang="pt-BR" sz="54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“Vós sois do diabo, que é vosso pai, e quereis satisfazer-lhe os desejos. Ele foi homicida desde o princípio e jamais se firmou na verdade, porque nele não há verdade</a:t>
            </a:r>
            <a:r>
              <a:rPr lang="pt-BR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...</a:t>
            </a:r>
            <a:endParaRPr lang="pt-BR" sz="54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latin typeface="Agency FB" panose="020B0503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674549" y="5806871"/>
            <a:ext cx="4236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João </a:t>
            </a:r>
            <a:r>
              <a:rPr lang="pt-BR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8:44</a:t>
            </a:r>
            <a:endParaRPr lang="pt-BR" sz="3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81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536831" y="2337633"/>
            <a:ext cx="71745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O INIMIGO DE DEUS</a:t>
            </a:r>
          </a:p>
          <a:p>
            <a:pPr algn="ctr"/>
            <a:r>
              <a:rPr lang="pt-BR" sz="5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gency FB" panose="020B0503020202020204" pitchFamily="34" charset="0"/>
              </a:rPr>
              <a:t>j</a:t>
            </a:r>
            <a:r>
              <a:rPr lang="pt-BR" sz="5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gency FB" panose="020B0503020202020204" pitchFamily="34" charset="0"/>
              </a:rPr>
              <a:t>amais se firmou na verdade</a:t>
            </a:r>
            <a:endParaRPr lang="pt-BR" sz="5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48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39616" y="1856095"/>
            <a:ext cx="109621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 Quando ele profere mentira, fala do que lhe é próprio, porque é mentiroso e pai da </a:t>
            </a:r>
            <a:r>
              <a:rPr lang="pt-BR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mentira”.</a:t>
            </a:r>
            <a:endParaRPr lang="pt-BR" sz="54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latin typeface="Agency FB" panose="020B0503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674549" y="5806871"/>
            <a:ext cx="4236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João </a:t>
            </a:r>
            <a:r>
              <a:rPr lang="pt-BR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8:44</a:t>
            </a:r>
            <a:endParaRPr lang="pt-BR" sz="3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3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50956" y="4307108"/>
            <a:ext cx="9643875" cy="2308324"/>
          </a:xfrm>
          <a:prstGeom prst="rect">
            <a:avLst/>
          </a:prstGeom>
          <a:solidFill>
            <a:schemeClr val="tx1">
              <a:lumMod val="65000"/>
              <a:lumOff val="35000"/>
              <a:alpha val="7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Deus quer que você conheça toda a </a:t>
            </a:r>
            <a:r>
              <a:rPr lang="pt-BR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VERDADE </a:t>
            </a:r>
            <a:r>
              <a:rPr lang="pt-BR" sz="48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e seja </a:t>
            </a:r>
            <a:r>
              <a:rPr lang="pt-BR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liberto do </a:t>
            </a:r>
            <a:r>
              <a:rPr lang="pt-BR" sz="48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pecado e de todos os problemas causados por ele.</a:t>
            </a:r>
          </a:p>
        </p:txBody>
      </p:sp>
    </p:spTree>
    <p:extLst>
      <p:ext uri="{BB962C8B-B14F-4D97-AF65-F5344CB8AC3E}">
        <p14:creationId xmlns:p14="http://schemas.microsoft.com/office/powerpoint/2010/main" val="155185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49179" y="2519463"/>
            <a:ext cx="11197390" cy="2123658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gency FB" panose="020B0503020202020204" pitchFamily="34" charset="0"/>
              </a:rPr>
              <a:t>Hoje, há muitos que conhecem a verdade, mas jamais se firmam </a:t>
            </a:r>
            <a:r>
              <a:rPr lang="pt-BR" sz="4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gency FB" panose="020B0503020202020204" pitchFamily="34" charset="0"/>
              </a:rPr>
              <a:t>nela, pois </a:t>
            </a:r>
            <a:r>
              <a:rPr lang="pt-BR" sz="4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gency FB" panose="020B0503020202020204" pitchFamily="34" charset="0"/>
              </a:rPr>
              <a:t>são usados por Satanás para afastar outros da verdade.</a:t>
            </a:r>
          </a:p>
        </p:txBody>
      </p:sp>
    </p:spTree>
    <p:extLst>
      <p:ext uri="{BB962C8B-B14F-4D97-AF65-F5344CB8AC3E}">
        <p14:creationId xmlns:p14="http://schemas.microsoft.com/office/powerpoint/2010/main" val="356411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5336" y="1629236"/>
            <a:ext cx="7139355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SEM A PRÁTICA DA VERDADE</a:t>
            </a:r>
          </a:p>
          <a:p>
            <a:pPr algn="ctr"/>
            <a:r>
              <a:rPr lang="pt-BR" sz="6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pt-BR" sz="6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gency FB" panose="020B0503020202020204" pitchFamily="34" charset="0"/>
              </a:rPr>
              <a:t>você nunca será liberto do pecado</a:t>
            </a:r>
            <a:endParaRPr lang="pt-BR" sz="6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08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68157" y="2540949"/>
            <a:ext cx="426591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MINHA DECISÃO</a:t>
            </a:r>
            <a:endParaRPr lang="pt-BR" sz="60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89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352383" y="2191290"/>
            <a:ext cx="3082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rgbClr val="C00000"/>
                </a:solidFill>
              </a:rPr>
              <a:t>PRÓXIMO TEMA:</a:t>
            </a:r>
            <a:endParaRPr lang="pt-BR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12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19921" y="817479"/>
            <a:ext cx="102823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 “Mas as vossas iniquidades fazem separação entre </a:t>
            </a:r>
            <a:r>
              <a:rPr lang="pt-BR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vós e </a:t>
            </a:r>
            <a:r>
              <a:rPr lang="pt-BR" sz="54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o vosso Deus; e os vossos pecados </a:t>
            </a:r>
            <a:r>
              <a:rPr lang="pt-BR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encobrem Seu </a:t>
            </a:r>
            <a:r>
              <a:rPr lang="pt-BR" sz="54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rosto de vós, para que vos não ouça”.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816492" y="5806870"/>
            <a:ext cx="4236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Isaías 59:2</a:t>
            </a:r>
          </a:p>
        </p:txBody>
      </p:sp>
    </p:spTree>
    <p:extLst>
      <p:ext uri="{BB962C8B-B14F-4D97-AF65-F5344CB8AC3E}">
        <p14:creationId xmlns:p14="http://schemas.microsoft.com/office/powerpoint/2010/main" val="1722799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61236" y="1379424"/>
            <a:ext cx="5230138" cy="3046988"/>
          </a:xfrm>
          <a:prstGeom prst="rect">
            <a:avLst/>
          </a:prstGeom>
          <a:solidFill>
            <a:schemeClr val="tx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Isto levou o homem a se </a:t>
            </a:r>
            <a:r>
              <a:rPr lang="pt-BR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tornar um </a:t>
            </a:r>
            <a:r>
              <a:rPr lang="pt-BR" sz="48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escravo do pecado, sob </a:t>
            </a:r>
            <a:r>
              <a:rPr lang="pt-BR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a influência </a:t>
            </a:r>
            <a:r>
              <a:rPr lang="pt-BR" sz="48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de  Satanás.</a:t>
            </a:r>
          </a:p>
        </p:txBody>
      </p:sp>
    </p:spTree>
    <p:extLst>
      <p:ext uri="{BB962C8B-B14F-4D97-AF65-F5344CB8AC3E}">
        <p14:creationId xmlns:p14="http://schemas.microsoft.com/office/powerpoint/2010/main" val="343434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28800" y="4448578"/>
            <a:ext cx="9214337" cy="2031325"/>
          </a:xfrm>
          <a:prstGeom prst="rect">
            <a:avLst/>
          </a:prstGeom>
          <a:solidFill>
            <a:schemeClr val="bg1">
              <a:lumMod val="50000"/>
              <a:alpha val="3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A BÍBLIA ENSINA QUE SÓ</a:t>
            </a:r>
          </a:p>
          <a:p>
            <a:pPr algn="ctr"/>
            <a:r>
              <a:rPr lang="pt-BR" sz="6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pt-BR" sz="6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gency FB" panose="020B0503020202020204" pitchFamily="34" charset="0"/>
              </a:rPr>
              <a:t>a verdade pode nos libertar</a:t>
            </a:r>
            <a:endParaRPr lang="pt-BR" sz="6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12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08148" y="1460736"/>
            <a:ext cx="10884877" cy="1846659"/>
          </a:xfrm>
          <a:prstGeom prst="rect">
            <a:avLst/>
          </a:prstGeom>
          <a:solidFill>
            <a:schemeClr val="bg1">
              <a:lumMod val="50000"/>
              <a:alpha val="3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AS IGREJAS MODERNAS ADOTARAM</a:t>
            </a:r>
          </a:p>
          <a:p>
            <a:pPr algn="ctr"/>
            <a:r>
              <a:rPr lang="pt-BR" sz="6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pt-BR" sz="6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gency FB" panose="020B0503020202020204" pitchFamily="34" charset="0"/>
              </a:rPr>
              <a:t>um estilo de culto voltado para shows</a:t>
            </a:r>
            <a:endParaRPr lang="pt-BR" sz="6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88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91321" y="2030818"/>
            <a:ext cx="102823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 </a:t>
            </a:r>
            <a:r>
              <a:rPr lang="pt-BR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“</a:t>
            </a:r>
            <a:r>
              <a:rPr lang="pt-BR" sz="54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E conhecereis </a:t>
            </a:r>
            <a:r>
              <a:rPr lang="pt-BR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a verdade </a:t>
            </a:r>
            <a:r>
              <a:rPr lang="pt-BR" sz="54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e a verdade </a:t>
            </a:r>
            <a:endParaRPr lang="pt-BR" sz="5400" b="1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latin typeface="Agency FB" panose="020B0503020202020204" pitchFamily="34" charset="0"/>
            </a:endParaRPr>
          </a:p>
          <a:p>
            <a:pPr algn="ctr"/>
            <a:r>
              <a:rPr lang="pt-BR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vos Libertará”. </a:t>
            </a:r>
            <a:endParaRPr lang="pt-BR" sz="54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latin typeface="Agency FB" panose="020B0503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133015" y="5789286"/>
            <a:ext cx="4236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João 8:32</a:t>
            </a:r>
          </a:p>
        </p:txBody>
      </p:sp>
    </p:spTree>
    <p:extLst>
      <p:ext uri="{BB962C8B-B14F-4D97-AF65-F5344CB8AC3E}">
        <p14:creationId xmlns:p14="http://schemas.microsoft.com/office/powerpoint/2010/main" val="2746098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63962" y="2145302"/>
            <a:ext cx="6471138" cy="1015663"/>
          </a:xfrm>
          <a:prstGeom prst="rect">
            <a:avLst/>
          </a:prstGeom>
          <a:solidFill>
            <a:schemeClr val="tx1">
              <a:alpha val="3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gency FB" panose="020B0503020202020204" pitchFamily="34" charset="0"/>
              </a:rPr>
              <a:t>QUAL É A VERDADE?</a:t>
            </a:r>
          </a:p>
        </p:txBody>
      </p:sp>
    </p:spTree>
    <p:extLst>
      <p:ext uri="{BB962C8B-B14F-4D97-AF65-F5344CB8AC3E}">
        <p14:creationId xmlns:p14="http://schemas.microsoft.com/office/powerpoint/2010/main" val="23101522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1740</TotalTime>
  <Words>1172</Words>
  <Application>Microsoft Office PowerPoint</Application>
  <PresentationFormat>Widescreen</PresentationFormat>
  <Paragraphs>166</Paragraphs>
  <Slides>37</Slides>
  <Notes>21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2" baseType="lpstr">
      <vt:lpstr>Agency FB</vt:lpstr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Windows</dc:creator>
  <cp:lastModifiedBy>Usuário do Windows</cp:lastModifiedBy>
  <cp:revision>57</cp:revision>
  <dcterms:created xsi:type="dcterms:W3CDTF">2018-07-05T15:57:12Z</dcterms:created>
  <dcterms:modified xsi:type="dcterms:W3CDTF">2018-09-23T10:31:49Z</dcterms:modified>
</cp:coreProperties>
</file>