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8" r:id="rId2"/>
    <p:sldId id="734" r:id="rId3"/>
    <p:sldId id="735" r:id="rId4"/>
    <p:sldId id="784" r:id="rId5"/>
    <p:sldId id="825" r:id="rId6"/>
    <p:sldId id="839" r:id="rId7"/>
    <p:sldId id="814" r:id="rId8"/>
    <p:sldId id="762" r:id="rId9"/>
    <p:sldId id="817" r:id="rId10"/>
    <p:sldId id="818" r:id="rId11"/>
    <p:sldId id="819" r:id="rId12"/>
    <p:sldId id="763" r:id="rId13"/>
    <p:sldId id="840" r:id="rId14"/>
    <p:sldId id="841" r:id="rId15"/>
    <p:sldId id="842" r:id="rId16"/>
    <p:sldId id="826" r:id="rId17"/>
    <p:sldId id="843" r:id="rId18"/>
    <p:sldId id="844" r:id="rId19"/>
    <p:sldId id="847" r:id="rId20"/>
    <p:sldId id="798" r:id="rId21"/>
    <p:sldId id="849" r:id="rId22"/>
    <p:sldId id="848" r:id="rId23"/>
    <p:sldId id="850" r:id="rId24"/>
    <p:sldId id="846" r:id="rId25"/>
    <p:sldId id="767" r:id="rId26"/>
    <p:sldId id="851" r:id="rId27"/>
    <p:sldId id="852" r:id="rId28"/>
    <p:sldId id="853" r:id="rId29"/>
    <p:sldId id="830" r:id="rId30"/>
    <p:sldId id="854" r:id="rId31"/>
    <p:sldId id="827" r:id="rId32"/>
    <p:sldId id="855" r:id="rId33"/>
    <p:sldId id="856" r:id="rId34"/>
    <p:sldId id="857" r:id="rId35"/>
    <p:sldId id="858" r:id="rId36"/>
    <p:sldId id="831" r:id="rId37"/>
    <p:sldId id="829" r:id="rId38"/>
    <p:sldId id="828" r:id="rId39"/>
    <p:sldId id="768" r:id="rId40"/>
    <p:sldId id="859" r:id="rId41"/>
    <p:sldId id="769" r:id="rId42"/>
    <p:sldId id="519" r:id="rId43"/>
    <p:sldId id="64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>
        <p:scale>
          <a:sx n="84" d="100"/>
          <a:sy n="84" d="100"/>
        </p:scale>
        <p:origin x="-258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duardo\Desktop\seminario_esperanca_para_viver\jpg\_capas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6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Recomendou-lhe Jesus: Não me detenhas; pois ainda não subi ao meu Pai, mas vai ter com os Meus irmãos e dize-lhe: Subo para Meu Pai e vosso Pai, para Meu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e vosso Deus. 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saiu Maria Madalena anunciando aos discípulos: vi o Mestre! E contava que Ele lhe dissera estas coisas.”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20:15-18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D:\Images\O_death\O_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“Porquanto o Senhor mesmo,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dada a sua palavra de ordem, ouvida a voz do arcanjo,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ressoada a trombeta de Deus, descerá dos céus, e os mortos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cristo ressuscitaram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primeiro; 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Depois, nós, os vivos, os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ficarmos, seremos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arrebatados juntamente com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eles, entre nuvens, para o encontro do Senhor nos ares,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assim, estaremos para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 com o Senhor.”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1Tessalonicenses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16,17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288" y="26064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DEFINIÇÕES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3304" y="148478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Aquele que creu em Jesus, teve seus pecados perdoados e permitiu que Cristo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vivesse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nele. Ao errar, se arrepende e pelo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Jesus se levanta e caminha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com Ele.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Aquele que se recusa a ter uma experiência de vida com Jesus. Ao errar permanece no erro.</a:t>
            </a:r>
          </a:p>
        </p:txBody>
      </p:sp>
    </p:spTree>
    <p:extLst>
      <p:ext uri="{BB962C8B-B14F-4D97-AF65-F5344CB8AC3E}">
        <p14:creationId xmlns:p14="http://schemas.microsoft.com/office/powerpoint/2010/main" val="606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8864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Categorias de Pessoas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Volta de Cristo: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3322727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10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JUSTOS </a:t>
            </a:r>
            <a:r>
              <a:rPr lang="en-US" sz="4000" dirty="0">
                <a:solidFill>
                  <a:srgbClr val="FFFF00"/>
                </a:solidFill>
              </a:rPr>
              <a:t>= </a:t>
            </a:r>
            <a:r>
              <a:rPr lang="en-US" sz="4000" b="1" dirty="0">
                <a:solidFill>
                  <a:schemeClr val="bg1"/>
                </a:solidFill>
              </a:rPr>
              <a:t>VIVOS E MORTOS</a:t>
            </a:r>
          </a:p>
          <a:p>
            <a:pPr marL="342900" indent="-342900" algn="ctr" eaLnBrk="0" hangingPunct="0">
              <a:spcBef>
                <a:spcPct val="0"/>
              </a:spcBef>
            </a:pPr>
            <a:endParaRPr lang="pt-BR" sz="4000" b="1" dirty="0">
              <a:solidFill>
                <a:srgbClr val="FFFF00"/>
              </a:solidFill>
            </a:endParaRPr>
          </a:p>
          <a:p>
            <a:pPr marL="342900" indent="-342900" algn="ctr" eaLnBrk="0" hangingPunct="0">
              <a:spcBef>
                <a:spcPct val="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ÍMPIOS </a:t>
            </a:r>
            <a:r>
              <a:rPr lang="en-US" sz="4000" dirty="0">
                <a:solidFill>
                  <a:srgbClr val="FFFF00"/>
                </a:solidFill>
              </a:rPr>
              <a:t>= </a:t>
            </a:r>
            <a:r>
              <a:rPr lang="en-US" sz="4000" b="1" dirty="0">
                <a:solidFill>
                  <a:schemeClr val="bg1"/>
                </a:solidFill>
              </a:rPr>
              <a:t>VIVOS E MORTOS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endParaRPr lang="pt-B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SEQUÊNCIA DOS EVENTOS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643289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voltará e ressuscitará os justos mortos.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1Ts 4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16 </a:t>
            </a:r>
            <a:endParaRPr lang="pt-B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vivos transformados.        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51-54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vivos morrerão.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2Ts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preso por mil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anos.         </a:t>
            </a:r>
            <a:r>
              <a:rPr lang="pt-B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 1, 2 </a:t>
            </a:r>
            <a:endParaRPr lang="pt-B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julgam. </a:t>
            </a:r>
            <a:r>
              <a:rPr lang="pt-B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 4 pp </a:t>
            </a:r>
            <a:endParaRPr lang="pt-B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4048" y="1628800"/>
            <a:ext cx="4139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justos reinarão. </a:t>
            </a:r>
            <a:r>
              <a:rPr lang="pt-B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 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santa desce do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Céu.     </a:t>
            </a:r>
            <a:r>
              <a:rPr lang="pt-B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 2 </a:t>
            </a:r>
            <a:endParaRPr lang="pt-B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ressuscitam. </a:t>
            </a:r>
            <a:r>
              <a:rPr lang="pt-B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solto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 7-9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será renovada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 1-4 </a:t>
            </a:r>
          </a:p>
        </p:txBody>
      </p:sp>
    </p:spTree>
    <p:extLst>
      <p:ext uri="{BB962C8B-B14F-4D97-AF65-F5344CB8AC3E}">
        <p14:creationId xmlns:p14="http://schemas.microsoft.com/office/powerpoint/2010/main" val="40498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volta de Cristo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ressurreição dos justos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Tessalonicenses 4: 16</a:t>
            </a:r>
          </a:p>
        </p:txBody>
      </p:sp>
    </p:spTree>
    <p:extLst>
      <p:ext uri="{BB962C8B-B14F-4D97-AF65-F5344CB8AC3E}">
        <p14:creationId xmlns:p14="http://schemas.microsoft.com/office/powerpoint/2010/main" val="174631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uardo\Desktop\seminario_esperanca_para_viver\jpg\objetos\CE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240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duardo\Desktop\seminario_esperanca_para_viver\jpg\jesus\volta cris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/>
        </p:blipFill>
        <p:spPr bwMode="auto">
          <a:xfrm>
            <a:off x="0" y="0"/>
            <a:ext cx="9253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8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biblia\old-bib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N_millen\N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justos transformados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Coríntios 15: 51-54</a:t>
            </a:r>
          </a:p>
        </p:txBody>
      </p:sp>
    </p:spTree>
    <p:extLst>
      <p:ext uri="{BB962C8B-B14F-4D97-AF65-F5344CB8AC3E}">
        <p14:creationId xmlns:p14="http://schemas.microsoft.com/office/powerpoint/2010/main" val="113934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D:\SECCOM\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SECCOM\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7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ímpios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morrem</a:t>
            </a:r>
          </a:p>
          <a:p>
            <a:pPr algn="ctr"/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Tessalonicenses 2: 8</a:t>
            </a:r>
          </a:p>
        </p:txBody>
      </p:sp>
    </p:spTree>
    <p:extLst>
      <p:ext uri="{BB962C8B-B14F-4D97-AF65-F5344CB8AC3E}">
        <p14:creationId xmlns:p14="http://schemas.microsoft.com/office/powerpoint/2010/main" val="272718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fim-do-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é preso por mil anos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20: 1, 2</a:t>
            </a:r>
          </a:p>
        </p:txBody>
      </p:sp>
    </p:spTree>
    <p:extLst>
      <p:ext uri="{BB962C8B-B14F-4D97-AF65-F5344CB8AC3E}">
        <p14:creationId xmlns:p14="http://schemas.microsoft.com/office/powerpoint/2010/main" val="30871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N_millen\N_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justos julgam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20: 4 pp</a:t>
            </a:r>
          </a:p>
        </p:txBody>
      </p:sp>
    </p:spTree>
    <p:extLst>
      <p:ext uri="{BB962C8B-B14F-4D97-AF65-F5344CB8AC3E}">
        <p14:creationId xmlns:p14="http://schemas.microsoft.com/office/powerpoint/2010/main" val="30871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N_millen\N_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7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objetos\buss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1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justos reinam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20: 6</a:t>
            </a:r>
          </a:p>
        </p:txBody>
      </p:sp>
    </p:spTree>
    <p:extLst>
      <p:ext uri="{BB962C8B-B14F-4D97-AF65-F5344CB8AC3E}">
        <p14:creationId xmlns:p14="http://schemas.microsoft.com/office/powerpoint/2010/main" val="196625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Temp\DISCOVERY_1\REV\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Santa desce do Céu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21: 2</a:t>
            </a:r>
          </a:p>
        </p:txBody>
      </p:sp>
    </p:spTree>
    <p:extLst>
      <p:ext uri="{BB962C8B-B14F-4D97-AF65-F5344CB8AC3E}">
        <p14:creationId xmlns:p14="http://schemas.microsoft.com/office/powerpoint/2010/main" val="390925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tematico\novo_ce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659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5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ímpios ressuscitam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20: 5</a:t>
            </a:r>
          </a:p>
        </p:txBody>
      </p:sp>
    </p:spTree>
    <p:extLst>
      <p:ext uri="{BB962C8B-B14F-4D97-AF65-F5344CB8AC3E}">
        <p14:creationId xmlns:p14="http://schemas.microsoft.com/office/powerpoint/2010/main" val="241887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será solto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20: 7-9</a:t>
            </a:r>
          </a:p>
        </p:txBody>
      </p:sp>
    </p:spTree>
    <p:extLst>
      <p:ext uri="{BB962C8B-B14F-4D97-AF65-F5344CB8AC3E}">
        <p14:creationId xmlns:p14="http://schemas.microsoft.com/office/powerpoint/2010/main" val="241887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Q_Hell\Q_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1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N_millen\N_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objetos\14573fogo-plan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objetos\Sun_g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t="11348" r="-64" b="13449"/>
          <a:stretch/>
        </p:blipFill>
        <p:spPr bwMode="auto">
          <a:xfrm>
            <a:off x="0" y="0"/>
            <a:ext cx="9119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objetos\cemitéri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Terra será renovada 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21: 1-4</a:t>
            </a:r>
          </a:p>
        </p:txBody>
      </p:sp>
    </p:spTree>
    <p:extLst>
      <p:ext uri="{BB962C8B-B14F-4D97-AF65-F5344CB8AC3E}">
        <p14:creationId xmlns:p14="http://schemas.microsoft.com/office/powerpoint/2010/main" val="284581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ns\Imagens Diversas\antigas\Ilustrações Bíblicas\Ceu - Nova terra\N0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_capa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1844824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RESSURREIÇÕES: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59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duardo\Desktop\seminario_esperanca_para_viver\jpg\jesus\ceu-nova terr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8" b="13869"/>
          <a:stretch/>
        </p:blipFill>
        <p:spPr bwMode="auto">
          <a:xfrm>
            <a:off x="3362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5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GOD\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GOSPEL\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“Perguntou-lhe Jesus: Mulher, por que choras? A quem procuras? Ela, supondo ser Ele o jardineiro, respondeu: Senhor, se tu o tiraste, dize-me onde puseste, e eu O levarei. Disse-lhe Jesus: Maria! Ela voltando-se, lhe disse, em hebraico: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Raboni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(quer disser Mestre).</a:t>
            </a:r>
          </a:p>
        </p:txBody>
      </p:sp>
    </p:spTree>
    <p:extLst>
      <p:ext uri="{BB962C8B-B14F-4D97-AF65-F5344CB8AC3E}">
        <p14:creationId xmlns:p14="http://schemas.microsoft.com/office/powerpoint/2010/main" val="96125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386</Words>
  <Application>Microsoft Office PowerPoint</Application>
  <PresentationFormat>Apresentação na tela (4:3)</PresentationFormat>
  <Paragraphs>60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293</cp:revision>
  <dcterms:created xsi:type="dcterms:W3CDTF">2013-04-24T18:59:19Z</dcterms:created>
  <dcterms:modified xsi:type="dcterms:W3CDTF">2013-07-26T13:50:41Z</dcterms:modified>
  <cp:category>SM-EVANGELISMO</cp:category>
</cp:coreProperties>
</file>