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30" r:id="rId3"/>
    <p:sldId id="315" r:id="rId4"/>
    <p:sldId id="329" r:id="rId5"/>
    <p:sldId id="322" r:id="rId6"/>
    <p:sldId id="323" r:id="rId7"/>
    <p:sldId id="324" r:id="rId8"/>
    <p:sldId id="325" r:id="rId9"/>
    <p:sldId id="326" r:id="rId10"/>
    <p:sldId id="266" r:id="rId11"/>
    <p:sldId id="327" r:id="rId12"/>
    <p:sldId id="318" r:id="rId13"/>
    <p:sldId id="320" r:id="rId14"/>
    <p:sldId id="321" r:id="rId15"/>
    <p:sldId id="269" r:id="rId16"/>
    <p:sldId id="270" r:id="rId17"/>
    <p:sldId id="294" r:id="rId18"/>
    <p:sldId id="275" r:id="rId19"/>
    <p:sldId id="277" r:id="rId20"/>
    <p:sldId id="316" r:id="rId21"/>
    <p:sldId id="304" r:id="rId22"/>
    <p:sldId id="279" r:id="rId23"/>
    <p:sldId id="305" r:id="rId24"/>
    <p:sldId id="306" r:id="rId25"/>
    <p:sldId id="286" r:id="rId26"/>
    <p:sldId id="313" r:id="rId27"/>
    <p:sldId id="314" r:id="rId28"/>
    <p:sldId id="290" r:id="rId29"/>
    <p:sldId id="293" r:id="rId30"/>
    <p:sldId id="317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4A5FE7-E923-451E-8761-891A9C8EBB9F}" v="6" dt="2018-11-26T21:46:56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047" autoAdjust="0"/>
  </p:normalViewPr>
  <p:slideViewPr>
    <p:cSldViewPr snapToGrid="0">
      <p:cViewPr varScale="1">
        <p:scale>
          <a:sx n="59" d="100"/>
          <a:sy n="59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Batista" userId="a86bb1267e80560b" providerId="LiveId" clId="{CD4A5FE7-E923-451E-8761-891A9C8EBB9F}"/>
    <pc:docChg chg="custSel addSld delSld modSld sldOrd">
      <pc:chgData name="João Batista" userId="a86bb1267e80560b" providerId="LiveId" clId="{CD4A5FE7-E923-451E-8761-891A9C8EBB9F}" dt="2018-11-26T21:47:21.988" v="18" actId="2696"/>
      <pc:docMkLst>
        <pc:docMk/>
      </pc:docMkLst>
      <pc:sldChg chg="addSp modSp add del">
        <pc:chgData name="João Batista" userId="a86bb1267e80560b" providerId="LiveId" clId="{CD4A5FE7-E923-451E-8761-891A9C8EBB9F}" dt="2018-11-26T21:47:21.988" v="18" actId="2696"/>
        <pc:sldMkLst>
          <pc:docMk/>
          <pc:sldMk cId="3771980706" sldId="328"/>
        </pc:sldMkLst>
        <pc:picChg chg="add mod">
          <ac:chgData name="João Batista" userId="a86bb1267e80560b" providerId="LiveId" clId="{CD4A5FE7-E923-451E-8761-891A9C8EBB9F}" dt="2018-11-26T21:46:54.269" v="7" actId="1076"/>
          <ac:picMkLst>
            <pc:docMk/>
            <pc:sldMk cId="3771980706" sldId="328"/>
            <ac:picMk id="4" creationId="{57D6175B-DC66-43D1-BF78-2D51D37DA08A}"/>
          </ac:picMkLst>
        </pc:picChg>
      </pc:sldChg>
      <pc:sldChg chg="addSp delSp modSp add ord">
        <pc:chgData name="João Batista" userId="a86bb1267e80560b" providerId="LiveId" clId="{CD4A5FE7-E923-451E-8761-891A9C8EBB9F}" dt="2018-11-26T21:47:18.142" v="17" actId="1440"/>
        <pc:sldMkLst>
          <pc:docMk/>
          <pc:sldMk cId="2358337379" sldId="329"/>
        </pc:sldMkLst>
        <pc:spChg chg="del">
          <ac:chgData name="João Batista" userId="a86bb1267e80560b" providerId="LiveId" clId="{CD4A5FE7-E923-451E-8761-891A9C8EBB9F}" dt="2018-11-26T21:47:11.474" v="14" actId="478"/>
          <ac:spMkLst>
            <pc:docMk/>
            <pc:sldMk cId="2358337379" sldId="329"/>
            <ac:spMk id="2" creationId="{00000000-0000-0000-0000-000000000000}"/>
          </ac:spMkLst>
        </pc:spChg>
        <pc:picChg chg="add mod">
          <ac:chgData name="João Batista" userId="a86bb1267e80560b" providerId="LiveId" clId="{CD4A5FE7-E923-451E-8761-891A9C8EBB9F}" dt="2018-11-26T21:47:18.142" v="17" actId="1440"/>
          <ac:picMkLst>
            <pc:docMk/>
            <pc:sldMk cId="2358337379" sldId="329"/>
            <ac:picMk id="3" creationId="{D1F28D04-3B14-4AD2-A119-2084AD4607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3F406-93AB-4163-AF63-4F5DFC92669D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E078-635A-4E1B-BD86-61B264A0513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49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866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Vamos agora interpretar os símbolos desta profecia: </a:t>
            </a:r>
          </a:p>
          <a:p>
            <a:r>
              <a:rPr lang="pt-BR" dirty="0"/>
              <a:t>• Mulher = Igreja: Efésios 5:23,32. </a:t>
            </a:r>
          </a:p>
          <a:p>
            <a:r>
              <a:rPr lang="pt-BR" dirty="0"/>
              <a:t>• Mulher Pura = Igreja fiel a Cristo </a:t>
            </a:r>
          </a:p>
          <a:p>
            <a:r>
              <a:rPr lang="pt-BR" dirty="0"/>
              <a:t>• Sol = Jesus no Novo Testamento: Salmo 84:11; Apocalipse 1:12 a 18. </a:t>
            </a:r>
          </a:p>
          <a:p>
            <a:r>
              <a:rPr lang="pt-BR" dirty="0"/>
              <a:t>• Lua = Sacrifício de cordeiros no VT: Hebreus 9. </a:t>
            </a:r>
          </a:p>
          <a:p>
            <a:r>
              <a:rPr lang="pt-BR" dirty="0"/>
              <a:t>• Coroa = Vitória: Atos 8:20. </a:t>
            </a:r>
          </a:p>
          <a:p>
            <a:r>
              <a:rPr lang="pt-BR" dirty="0"/>
              <a:t>• 12 Estrelas = 12 Apóstolos: Daniel 12;13.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923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Vamos agora interpretar os símbolos desta profecia: </a:t>
            </a:r>
          </a:p>
          <a:p>
            <a:r>
              <a:rPr lang="pt-BR" dirty="0"/>
              <a:t>• Mulher = Igreja: Efésios 5:23,32. </a:t>
            </a:r>
          </a:p>
          <a:p>
            <a:r>
              <a:rPr lang="pt-BR" dirty="0"/>
              <a:t>• Mulher Pura = Igreja fiel a Cristo </a:t>
            </a:r>
          </a:p>
          <a:p>
            <a:r>
              <a:rPr lang="pt-BR" dirty="0"/>
              <a:t>• Sol = Jesus no Novo Testamento: Salmo 84:11; Apocalipse 1:12 a 18. </a:t>
            </a:r>
          </a:p>
          <a:p>
            <a:r>
              <a:rPr lang="pt-BR" dirty="0"/>
              <a:t>• Lua = Sacrifício de cordeiros no VT: Hebreus 9. </a:t>
            </a:r>
          </a:p>
          <a:p>
            <a:r>
              <a:rPr lang="pt-BR" dirty="0"/>
              <a:t>• Coroa = Vitória: Atos 8:20. </a:t>
            </a:r>
          </a:p>
          <a:p>
            <a:r>
              <a:rPr lang="pt-BR" dirty="0"/>
              <a:t>• 12 Estrelas = 12 Apóstolos: Daniel 12;13.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308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348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921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Você faz parte da igreja verdadeira ou da igreja falsa? Está no caminho certo ou errado?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971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Muitos dizem que todos os caminhos levam a Deus e que todas as igrejas são verdadeiras, mas não é isso que Jesus diz.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101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Ele diz: " nem todo que me diz: Senhor, Senhor! Entrará no reino dos céus, mas aquele que faz a vontade do Meu Pai que está no céus". Mateus 7:21 a 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811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Qualquer um, de qualquer religião, dirá que sua igreja é verdadeira; mas não é isto que a Bíblia ensina.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304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Ela revela Qual é a igreja verdadeira em Apocalipse 12:17.</a:t>
            </a:r>
          </a:p>
          <a:p>
            <a:r>
              <a:rPr lang="pt-BR" dirty="0"/>
              <a:t>A igreja verdadeira tem as seguintes características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47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793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restauração da Verdade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120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Segundo </a:t>
            </a:r>
          </a:p>
          <a:p>
            <a:r>
              <a:rPr lang="pt-BR" dirty="0"/>
              <a:t>Tem o testemunho de Jesus.</a:t>
            </a:r>
          </a:p>
          <a:p>
            <a:r>
              <a:rPr lang="pt-BR" dirty="0"/>
              <a:t>Apocalipse 19:10.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242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O plano de Deus:</a:t>
            </a:r>
          </a:p>
          <a:p>
            <a:r>
              <a:rPr lang="pt-BR" dirty="0"/>
              <a:t>Uma igreja verdadeira.</a:t>
            </a:r>
          </a:p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743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O plano de Deus:</a:t>
            </a:r>
          </a:p>
          <a:p>
            <a:r>
              <a:rPr lang="pt-BR" dirty="0"/>
              <a:t>Uma igreja verdadeira.</a:t>
            </a:r>
          </a:p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412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Agora que você sabe qual é a igreja verdadeira, deus deseja que você tome uma decisão pessoal neste momento.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24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Pense nisto</a:t>
            </a:r>
          </a:p>
          <a:p>
            <a:r>
              <a:rPr lang="pt-BR" dirty="0"/>
              <a:t>Examine as palavras de Jesus em João 10:14 a 16.</a:t>
            </a:r>
          </a:p>
          <a:p>
            <a:r>
              <a:rPr lang="pt-BR" dirty="0"/>
              <a:t>Leia Apocalipse 18:4.</a:t>
            </a:r>
          </a:p>
          <a:p>
            <a:r>
              <a:rPr lang="pt-BR" dirty="0"/>
              <a:t>Decida-se ao lado de Cristo na igreja verdadeira.</a:t>
            </a:r>
          </a:p>
          <a:p>
            <a:endParaRPr lang="pt-BR" dirty="0"/>
          </a:p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666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O plano de Deus:</a:t>
            </a:r>
          </a:p>
          <a:p>
            <a:r>
              <a:rPr lang="pt-BR" dirty="0"/>
              <a:t>Uma igreja verdadeira.</a:t>
            </a:r>
          </a:p>
          <a:p>
            <a:r>
              <a:rPr lang="pt-BR" dirty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049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Hoje, os filhos de Deus estão espalhados nas mais variadas denominações.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289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"Deus tem filhos em todas as denominações. Porém, nem todas as denominações são igreja de Deus."</a:t>
            </a:r>
          </a:p>
          <a:p>
            <a:endParaRPr lang="pt-BR" dirty="0"/>
          </a:p>
          <a:p>
            <a:r>
              <a:rPr lang="pt-BR" dirty="0"/>
              <a:t>Minha decisão</a:t>
            </a:r>
          </a:p>
          <a:p>
            <a:r>
              <a:rPr lang="pt-BR" dirty="0"/>
              <a:t>Eu quero pertencer a igreja de Deus aqui na terra.</a:t>
            </a:r>
          </a:p>
          <a:p>
            <a:r>
              <a:rPr lang="pt-BR" dirty="0"/>
              <a:t>Sim.           não.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997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6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restaurou a verdade por meio da sua igreja aqui na terra neste estudo você descobrirá qual é a igreja verdadeira e como Deus revela na Bíblia qual é o caminho da verdade.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969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Satanás lançou a verdade por terra e prosperou temporariamente, mas Deus criou um plano especial para restaurar a verdade.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68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restaurou a verdade por meio da sua igreja aqui na terra neste estudo você descobrirá qual é a igreja verdadeira e como Deus revela na Bíblia qual é o caminho da verdade.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286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Senhor nos ama e quer restaurar a verdade em nossa vida também; por este motivo seu coração deve estar aberto para atender às orientações da Palavra de Deus.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68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inimigo coloca diante do mundo várias religiões para confundir as pessoas e impedi-las de encontrar a salvação.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estratégia de Satanás foi criar muitas igrejas falsas: A mulher prostituta e suas filhas, conforme mencionadas em Apocalipse 17.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4722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Porém, a Bíblia fala do plano de Deus. Ele tem uma igreja verdadeira: A mulher virtuosa - Apocalipse 12.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o objetivo de restaurar a verdade Deus estabeleceu uma igreja que deveria cumprir a missão descrita em Isaías 58:12. Esta igreja é descrita em Apocalipse 12:1 sob o símbolo de uma mulher.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4689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Profecia da Mulher </a:t>
            </a:r>
          </a:p>
          <a:p>
            <a:r>
              <a:rPr lang="pt-BR" dirty="0"/>
              <a:t> </a:t>
            </a:r>
          </a:p>
          <a:p>
            <a:r>
              <a:rPr lang="pt-BR" dirty="0"/>
              <a:t>Apocalipse 12:1 apresenta a mulher pura com os seguintes símbolos proféticos: </a:t>
            </a:r>
          </a:p>
          <a:p>
            <a:r>
              <a:rPr lang="pt-BR" dirty="0"/>
              <a:t>• Uma mulher. </a:t>
            </a:r>
          </a:p>
          <a:p>
            <a:r>
              <a:rPr lang="pt-BR" dirty="0"/>
              <a:t>• Vestida do Sol. </a:t>
            </a:r>
          </a:p>
          <a:p>
            <a:r>
              <a:rPr lang="pt-BR" dirty="0"/>
              <a:t>• Lua debaixo dos pés. </a:t>
            </a:r>
          </a:p>
          <a:p>
            <a:r>
              <a:rPr lang="pt-BR" dirty="0"/>
              <a:t>• Uma coroa. </a:t>
            </a:r>
          </a:p>
          <a:p>
            <a:r>
              <a:rPr lang="pt-BR" dirty="0"/>
              <a:t>• Doze estrelas na coroa. </a:t>
            </a:r>
          </a:p>
          <a:p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E078-635A-4E1B-BD86-61B264A0513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61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2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26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22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64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13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18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24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58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2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0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7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6F244-205C-4CDB-930F-333B8F894CE5}" type="datetimeFigureOut">
              <a:rPr lang="pt-BR" smtClean="0"/>
              <a:t>26/11/2018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911CC-6E7C-4A41-BFF5-F6EE9394A3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140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749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69188" y="1463576"/>
            <a:ext cx="6008913" cy="4616648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PROFECIA DA MULHER: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Uma mulher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Vestida do Sol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Lua debaixo dos pés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Uma coroa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Doze estrelas na coroa</a:t>
            </a:r>
          </a:p>
        </p:txBody>
      </p:sp>
    </p:spTree>
    <p:extLst>
      <p:ext uri="{BB962C8B-B14F-4D97-AF65-F5344CB8AC3E}">
        <p14:creationId xmlns:p14="http://schemas.microsoft.com/office/powerpoint/2010/main" val="28375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92594" y="2004554"/>
            <a:ext cx="10097079" cy="2862322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INTERPRETAÇÃO DOS SÍMBOLOS:</a:t>
            </a:r>
          </a:p>
          <a:p>
            <a:pPr algn="ctr"/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Mulher = Igreja: </a:t>
            </a:r>
            <a:r>
              <a:rPr lang="pt-BR" sz="4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Ef</a:t>
            </a:r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 5:23,32. </a:t>
            </a:r>
          </a:p>
          <a:p>
            <a:pPr algn="ctr"/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Mulher Pura = Igreja fiel a Cristo</a:t>
            </a:r>
          </a:p>
          <a:p>
            <a:pPr algn="ctr"/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Sol = Jesus no N.T: Sal. 84:11; Apo. 1:12 a 18</a:t>
            </a:r>
          </a:p>
        </p:txBody>
      </p:sp>
    </p:spTree>
    <p:extLst>
      <p:ext uri="{BB962C8B-B14F-4D97-AF65-F5344CB8AC3E}">
        <p14:creationId xmlns:p14="http://schemas.microsoft.com/office/powerpoint/2010/main" val="40472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3582" y="2104306"/>
            <a:ext cx="11047444" cy="2862322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INTERPRETAÇÃO DOS SÍMBOLOS:</a:t>
            </a:r>
          </a:p>
          <a:p>
            <a:pPr algn="ctr"/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Lua = Sacrifício de cordeiros no VT: Hebreus 9 </a:t>
            </a:r>
          </a:p>
          <a:p>
            <a:pPr algn="ctr"/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Coroa = Vitória: Atos 8:20 </a:t>
            </a:r>
          </a:p>
          <a:p>
            <a:pPr algn="ctr"/>
            <a:r>
              <a:rPr lang="pt-BR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12 Estrelas = 12 Apóstolos: Daniel 12;13 </a:t>
            </a:r>
          </a:p>
        </p:txBody>
      </p:sp>
    </p:spTree>
    <p:extLst>
      <p:ext uri="{BB962C8B-B14F-4D97-AF65-F5344CB8AC3E}">
        <p14:creationId xmlns:p14="http://schemas.microsoft.com/office/powerpoint/2010/main" val="341057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72329" y="767344"/>
            <a:ext cx="10151706" cy="4616648"/>
          </a:xfrm>
          <a:prstGeom prst="rect">
            <a:avLst/>
          </a:prstGeom>
          <a:solidFill>
            <a:schemeClr val="bg1">
              <a:lumMod val="5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IRA DO INIMIGO CONTRA A IGREJA: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Dragão irado contra a mulher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Foi pelejar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Os restantes.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Mandamentos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Testemunho de Jesus</a:t>
            </a:r>
          </a:p>
        </p:txBody>
      </p:sp>
    </p:spTree>
    <p:extLst>
      <p:ext uri="{BB962C8B-B14F-4D97-AF65-F5344CB8AC3E}">
        <p14:creationId xmlns:p14="http://schemas.microsoft.com/office/powerpoint/2010/main" val="306286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8953" y="384958"/>
            <a:ext cx="10823509" cy="5355312"/>
          </a:xfrm>
          <a:prstGeom prst="rect">
            <a:avLst/>
          </a:prstGeom>
          <a:solidFill>
            <a:schemeClr val="bg1">
              <a:lumMod val="5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SIGNIFICADO DA PROFECIA: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Dragão Irado contra a Mulher = Satanás irado contra a igreja verdadeira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Mandamentos = Lei de Deus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Os restantes.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Testemunho de Jesus = O Espírito de Profecia: </a:t>
            </a:r>
          </a:p>
          <a:p>
            <a:pPr algn="ctr"/>
            <a:r>
              <a:rPr lang="pt-BR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• Foi Pelejar = Foi perseguir. </a:t>
            </a:r>
          </a:p>
        </p:txBody>
      </p:sp>
    </p:spTree>
    <p:extLst>
      <p:ext uri="{BB962C8B-B14F-4D97-AF65-F5344CB8AC3E}">
        <p14:creationId xmlns:p14="http://schemas.microsoft.com/office/powerpoint/2010/main" val="33533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92899" y="4567109"/>
            <a:ext cx="9274629" cy="1938992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está no caminho certo ou errado?</a:t>
            </a:r>
          </a:p>
        </p:txBody>
      </p:sp>
    </p:spTree>
    <p:extLst>
      <p:ext uri="{BB962C8B-B14F-4D97-AF65-F5344CB8AC3E}">
        <p14:creationId xmlns:p14="http://schemas.microsoft.com/office/powerpoint/2010/main" val="2255475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69160" y="2570356"/>
            <a:ext cx="5934269" cy="1938992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TODOS OS CAMINHOS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Levam a Deus?</a:t>
            </a:r>
          </a:p>
        </p:txBody>
      </p:sp>
    </p:spTree>
    <p:extLst>
      <p:ext uri="{BB962C8B-B14F-4D97-AF65-F5344CB8AC3E}">
        <p14:creationId xmlns:p14="http://schemas.microsoft.com/office/powerpoint/2010/main" val="49548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259217" y="5839746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7:21 a 23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99338" y="810967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“Nem todo o que me diz: Senhor, Senhor! entrará no reino dos céus, mas aquele que faz a vontade de meu Pai, que está nos céus” </a:t>
            </a:r>
          </a:p>
        </p:txBody>
      </p:sp>
    </p:spTree>
    <p:extLst>
      <p:ext uri="{BB962C8B-B14F-4D97-AF65-F5344CB8AC3E}">
        <p14:creationId xmlns:p14="http://schemas.microsoft.com/office/powerpoint/2010/main" val="3226378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34073" y="2495710"/>
            <a:ext cx="8304246" cy="2123658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IGREJA É VERDADEIRA</a:t>
            </a:r>
          </a:p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acordo com a Bíblia</a:t>
            </a:r>
          </a:p>
        </p:txBody>
      </p:sp>
    </p:spTree>
    <p:extLst>
      <p:ext uri="{BB962C8B-B14F-4D97-AF65-F5344CB8AC3E}">
        <p14:creationId xmlns:p14="http://schemas.microsoft.com/office/powerpoint/2010/main" val="394032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97217" y="1854441"/>
            <a:ext cx="9349274" cy="1938992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IGREJA VERDADEIRA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tem as seguintes características:</a:t>
            </a:r>
          </a:p>
        </p:txBody>
      </p:sp>
    </p:spTree>
    <p:extLst>
      <p:ext uri="{BB962C8B-B14F-4D97-AF65-F5344CB8AC3E}">
        <p14:creationId xmlns:p14="http://schemas.microsoft.com/office/powerpoint/2010/main" val="419954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1AAA5-C068-43FF-ADB2-A7C35107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Serie - O Conlfito">
            <a:hlinkClick r:id="" action="ppaction://media"/>
            <a:extLst>
              <a:ext uri="{FF2B5EF4-FFF2-40B4-BE49-F238E27FC236}">
                <a16:creationId xmlns:a16="http://schemas.microsoft.com/office/drawing/2014/main" id="{0F1D312F-223C-4132-822C-201C014B3B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2583"/>
            <a:ext cx="12197443" cy="5184245"/>
          </a:xfrm>
        </p:spPr>
      </p:pic>
    </p:spTree>
    <p:extLst>
      <p:ext uri="{BB962C8B-B14F-4D97-AF65-F5344CB8AC3E}">
        <p14:creationId xmlns:p14="http://schemas.microsoft.com/office/powerpoint/2010/main" val="148941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8602" y="2750181"/>
            <a:ext cx="8675434" cy="1938992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1º GUARDA OS MANDAMENTOS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DEUS</a:t>
            </a:r>
          </a:p>
        </p:txBody>
      </p:sp>
    </p:spTree>
    <p:extLst>
      <p:ext uri="{BB962C8B-B14F-4D97-AF65-F5344CB8AC3E}">
        <p14:creationId xmlns:p14="http://schemas.microsoft.com/office/powerpoint/2010/main" val="4180059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12:17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4858" y="579360"/>
            <a:ext cx="113117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“Irou-se o dragão contra a mulher e foi pelejar com os restantes da sua descendência, os que guardam os mandamentos de Deus e têm o testemunho de Jesus; e se pôs em pé sobre a areia do mar”.</a:t>
            </a:r>
          </a:p>
        </p:txBody>
      </p:sp>
    </p:spTree>
    <p:extLst>
      <p:ext uri="{BB962C8B-B14F-4D97-AF65-F5344CB8AC3E}">
        <p14:creationId xmlns:p14="http://schemas.microsoft.com/office/powerpoint/2010/main" val="678451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5834" y="1715438"/>
            <a:ext cx="7353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2º TEM O TESTEMUNHO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JESUS</a:t>
            </a:r>
          </a:p>
        </p:txBody>
      </p:sp>
    </p:spTree>
    <p:extLst>
      <p:ext uri="{BB962C8B-B14F-4D97-AF65-F5344CB8AC3E}">
        <p14:creationId xmlns:p14="http://schemas.microsoft.com/office/powerpoint/2010/main" val="1220869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19:10.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86612" y="366311"/>
            <a:ext cx="112706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“Prostrei-me ante os seus pés para adorá-lo. Ele, porém, me disse: Vê, não faças isso; sou conservo teu e dos teus irmãos que mantêm o testemunho de Jesus; adora a Deus. Pois o testemunho de Jesus é o espírito da profecia”.</a:t>
            </a:r>
          </a:p>
        </p:txBody>
      </p:sp>
    </p:spTree>
    <p:extLst>
      <p:ext uri="{BB962C8B-B14F-4D97-AF65-F5344CB8AC3E}">
        <p14:creationId xmlns:p14="http://schemas.microsoft.com/office/powerpoint/2010/main" val="2956012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João 2:4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02449" y="1592509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“Aquele que diz: Eu o conheço e não guarda os seus mandamentos é mentiroso, e nele não está a verdade”.</a:t>
            </a:r>
          </a:p>
        </p:txBody>
      </p:sp>
    </p:spTree>
    <p:extLst>
      <p:ext uri="{BB962C8B-B14F-4D97-AF65-F5344CB8AC3E}">
        <p14:creationId xmlns:p14="http://schemas.microsoft.com/office/powerpoint/2010/main" val="2358672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85795" y="1212978"/>
            <a:ext cx="6251511" cy="1938992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TENHA MEDO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seguir a verdade</a:t>
            </a:r>
          </a:p>
        </p:txBody>
      </p:sp>
    </p:spTree>
    <p:extLst>
      <p:ext uri="{BB962C8B-B14F-4D97-AF65-F5344CB8AC3E}">
        <p14:creationId xmlns:p14="http://schemas.microsoft.com/office/powerpoint/2010/main" val="3184820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10:14 a 16.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35022" y="412575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 Eu sou o bom pastor; conheço as minhas ovelhas, e elas me conhecem a mim,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15 assim como o Pai me conhece a mim, e eu conheço o Pai; e dou a minha vida pelas ovelhas.’’</a:t>
            </a:r>
          </a:p>
        </p:txBody>
      </p:sp>
    </p:spTree>
    <p:extLst>
      <p:ext uri="{BB962C8B-B14F-4D97-AF65-F5344CB8AC3E}">
        <p14:creationId xmlns:p14="http://schemas.microsoft.com/office/powerpoint/2010/main" val="1393234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7250" y="5657671"/>
            <a:ext cx="485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10:14 a 16.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97699" y="78580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‘’  Ainda tenho outras ovelhas, não deste aprisco; a mim me convém conduzi-las; elas ouvirão a minha voz; então, haverá um rebanho e um pastor..’’</a:t>
            </a:r>
          </a:p>
        </p:txBody>
      </p:sp>
    </p:spTree>
    <p:extLst>
      <p:ext uri="{BB962C8B-B14F-4D97-AF65-F5344CB8AC3E}">
        <p14:creationId xmlns:p14="http://schemas.microsoft.com/office/powerpoint/2010/main" val="3324976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18572" y="2292380"/>
            <a:ext cx="7761904" cy="2862322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Hoje, os filhos de Deus estão espalhados nas mais variadas denominações</a:t>
            </a:r>
          </a:p>
        </p:txBody>
      </p:sp>
    </p:spTree>
    <p:extLst>
      <p:ext uri="{BB962C8B-B14F-4D97-AF65-F5344CB8AC3E}">
        <p14:creationId xmlns:p14="http://schemas.microsoft.com/office/powerpoint/2010/main" val="2109365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1324" y="2794678"/>
            <a:ext cx="516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</a:p>
        </p:txBody>
      </p:sp>
      <p:pic>
        <p:nvPicPr>
          <p:cNvPr id="3" name="Fundo de Apelo">
            <a:hlinkClick r:id="" action="ppaction://media"/>
            <a:extLst>
              <a:ext uri="{FF2B5EF4-FFF2-40B4-BE49-F238E27FC236}">
                <a16:creationId xmlns:a16="http://schemas.microsoft.com/office/drawing/2014/main" id="{DE412B70-28FA-4F4E-A73B-235ACCC9C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2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0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29598" y="199504"/>
            <a:ext cx="3082447" cy="584775"/>
          </a:xfrm>
          <a:prstGeom prst="rect">
            <a:avLst/>
          </a:prstGeom>
          <a:solidFill>
            <a:srgbClr val="152B37"/>
          </a:solidFill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</a:p>
        </p:txBody>
      </p:sp>
    </p:spTree>
    <p:extLst>
      <p:ext uri="{BB962C8B-B14F-4D97-AF65-F5344CB8AC3E}">
        <p14:creationId xmlns:p14="http://schemas.microsoft.com/office/powerpoint/2010/main" val="2897282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F28D04-3B14-4AD2-A119-2084AD460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33" y="430192"/>
            <a:ext cx="10639134" cy="5997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833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1007" y="718499"/>
            <a:ext cx="6089421" cy="4524315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Satanás lançou a verdade por terra e prosperou temporariamente, mas Deus criou um plano especial para restaurar a verdade. </a:t>
            </a:r>
            <a:b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2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00553" y="2397669"/>
            <a:ext cx="5419897" cy="2308324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restaurou a verdade por meio da sua igreja aqui na terra </a:t>
            </a:r>
          </a:p>
        </p:txBody>
      </p:sp>
    </p:spTree>
    <p:extLst>
      <p:ext uri="{BB962C8B-B14F-4D97-AF65-F5344CB8AC3E}">
        <p14:creationId xmlns:p14="http://schemas.microsoft.com/office/powerpoint/2010/main" val="406429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5267" y="2730179"/>
            <a:ext cx="11105803" cy="3046988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Senhor nos ama e quer restaurar a verdade em nossa vida também; por este motivo seu coração deve estar aberto para atender às orientações da Palavra de Deus.  </a:t>
            </a:r>
          </a:p>
        </p:txBody>
      </p:sp>
    </p:spTree>
    <p:extLst>
      <p:ext uri="{BB962C8B-B14F-4D97-AF65-F5344CB8AC3E}">
        <p14:creationId xmlns:p14="http://schemas.microsoft.com/office/powerpoint/2010/main" val="424928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5267" y="3478324"/>
            <a:ext cx="11105803" cy="1569660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estratégia de Satanás foi criar muitas igrejas falsas: A mulher prostituta e suas filhas.</a:t>
            </a:r>
          </a:p>
        </p:txBody>
      </p:sp>
    </p:spTree>
    <p:extLst>
      <p:ext uri="{BB962C8B-B14F-4D97-AF65-F5344CB8AC3E}">
        <p14:creationId xmlns:p14="http://schemas.microsoft.com/office/powerpoint/2010/main" val="14380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5267" y="3478324"/>
            <a:ext cx="11105803" cy="1569660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fala do plano de Deus. Ele tem uma igreja verdadeira: A mulher virtuosa </a:t>
            </a:r>
          </a:p>
        </p:txBody>
      </p:sp>
    </p:spTree>
    <p:extLst>
      <p:ext uri="{BB962C8B-B14F-4D97-AF65-F5344CB8AC3E}">
        <p14:creationId xmlns:p14="http://schemas.microsoft.com/office/powerpoint/2010/main" val="11072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1220</Words>
  <Application>Microsoft Office PowerPoint</Application>
  <PresentationFormat>Widescreen</PresentationFormat>
  <Paragraphs>159</Paragraphs>
  <Slides>30</Slides>
  <Notes>28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João Batista</cp:lastModifiedBy>
  <cp:revision>62</cp:revision>
  <dcterms:created xsi:type="dcterms:W3CDTF">2018-07-19T00:58:48Z</dcterms:created>
  <dcterms:modified xsi:type="dcterms:W3CDTF">2018-11-26T22:14:11Z</dcterms:modified>
</cp:coreProperties>
</file>