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60" r:id="rId2"/>
    <p:sldId id="734" r:id="rId3"/>
    <p:sldId id="817" r:id="rId4"/>
    <p:sldId id="818" r:id="rId5"/>
    <p:sldId id="819" r:id="rId6"/>
    <p:sldId id="861" r:id="rId7"/>
    <p:sldId id="763" r:id="rId8"/>
    <p:sldId id="840" r:id="rId9"/>
    <p:sldId id="841" r:id="rId10"/>
    <p:sldId id="862" r:id="rId11"/>
    <p:sldId id="863" r:id="rId12"/>
    <p:sldId id="864" r:id="rId13"/>
    <p:sldId id="842" r:id="rId14"/>
    <p:sldId id="865" r:id="rId15"/>
    <p:sldId id="866" r:id="rId16"/>
    <p:sldId id="826" r:id="rId17"/>
    <p:sldId id="849" r:id="rId18"/>
    <p:sldId id="867" r:id="rId19"/>
    <p:sldId id="868" r:id="rId20"/>
    <p:sldId id="869" r:id="rId21"/>
    <p:sldId id="767" r:id="rId22"/>
    <p:sldId id="847" r:id="rId23"/>
    <p:sldId id="798" r:id="rId24"/>
    <p:sldId id="848" r:id="rId25"/>
    <p:sldId id="871" r:id="rId26"/>
    <p:sldId id="872" r:id="rId27"/>
    <p:sldId id="873" r:id="rId28"/>
    <p:sldId id="874" r:id="rId29"/>
    <p:sldId id="875" r:id="rId30"/>
    <p:sldId id="870" r:id="rId31"/>
    <p:sldId id="876" r:id="rId32"/>
    <p:sldId id="877" r:id="rId33"/>
    <p:sldId id="878" r:id="rId34"/>
    <p:sldId id="879" r:id="rId35"/>
    <p:sldId id="880" r:id="rId36"/>
    <p:sldId id="881" r:id="rId37"/>
    <p:sldId id="882" r:id="rId38"/>
    <p:sldId id="883" r:id="rId39"/>
    <p:sldId id="850" r:id="rId40"/>
    <p:sldId id="884" r:id="rId41"/>
    <p:sldId id="885" r:id="rId42"/>
    <p:sldId id="846" r:id="rId43"/>
    <p:sldId id="851" r:id="rId44"/>
    <p:sldId id="519" r:id="rId45"/>
    <p:sldId id="642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208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>
      <p:cViewPr>
        <p:scale>
          <a:sx n="84" d="100"/>
          <a:sy n="84" d="100"/>
        </p:scale>
        <p:origin x="-2580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_capas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5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objetos\meca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duardo\Desktop\seminario_esperanca_para_viver\jpg\objetos\rabino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duardo\Desktop\seminario_esperanca_para_viver\jpg\objetos\CH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46"/>
            <a:ext cx="9144001" cy="684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4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duardo\Desktop\seminario_esperanca_para_viver\jpg\jesus\sepulcro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3"/>
          <a:stretch/>
        </p:blipFill>
        <p:spPr bwMode="auto">
          <a:xfrm>
            <a:off x="236" y="0"/>
            <a:ext cx="914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“Varões israelitas, atendei a estas palavras: Jesus, o Nazareno, varão aprovado por Deus diante de vós com milagres, prodígios e sinais, os quais o próprio Deus realizou por intermédio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 vós, como vós mesmos sabeis; </a:t>
            </a:r>
          </a:p>
        </p:txBody>
      </p:sp>
    </p:spTree>
    <p:extLst>
      <p:ext uri="{BB962C8B-B14F-4D97-AF65-F5344CB8AC3E}">
        <p14:creationId xmlns:p14="http://schemas.microsoft.com/office/powerpoint/2010/main" val="32850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Sendo este entregue pelo determinado desígnio e presciência de Deus, vós  O matastes, crucificando-O por mãos de iníquos; ao qual, porém, Deus ressuscitou, rompendo os grilhões da morte; porquanto não era possível fosse Ele retido por ela.”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2:22-24</a:t>
            </a:r>
          </a:p>
        </p:txBody>
      </p:sp>
    </p:spTree>
    <p:extLst>
      <p:ext uri="{BB962C8B-B14F-4D97-AF65-F5344CB8AC3E}">
        <p14:creationId xmlns:p14="http://schemas.microsoft.com/office/powerpoint/2010/main" val="40514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Eduardo\Desktop\seminario_esperanca_para_viver\jpg\jesus\sepulcro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REV12\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4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“Antes de tudo, vos entreguei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também recebi: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Cristo morreu pelos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nossos pecados, segundo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Escrituras, e que foi sepultado e ressuscitou ao terceiro dia, segundo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escrituras, e apareceu a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Cefas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e, depois, aos doze.</a:t>
            </a:r>
          </a:p>
        </p:txBody>
      </p:sp>
    </p:spTree>
    <p:extLst>
      <p:ext uri="{BB962C8B-B14F-4D97-AF65-F5344CB8AC3E}">
        <p14:creationId xmlns:p14="http://schemas.microsoft.com/office/powerpoint/2010/main" val="5145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Depois, foi visto por mais de quinhentos irmãos de uma só vez, dos quais a maioria sobrevive até agora; porém alguns já dormem. </a:t>
            </a:r>
          </a:p>
        </p:txBody>
      </p:sp>
    </p:spTree>
    <p:extLst>
      <p:ext uri="{BB962C8B-B14F-4D97-AF65-F5344CB8AC3E}">
        <p14:creationId xmlns:p14="http://schemas.microsoft.com/office/powerpoint/2010/main" val="5145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duardo\Desktop\seminario_esperanca_para_viver\jpg\objetos\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3"/>
          <a:stretch/>
        </p:blipFill>
        <p:spPr bwMode="auto">
          <a:xfrm>
            <a:off x="0" y="-2822"/>
            <a:ext cx="9144000" cy="686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Depois foi visto por Tiago, mais tarde por todos os apóstolos e, afinal, depois de todos, foi visto também por mim, como por nascido fora do tempo.” 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Coríntios 15:3-8</a:t>
            </a:r>
          </a:p>
        </p:txBody>
      </p:sp>
    </p:spTree>
    <p:extLst>
      <p:ext uri="{BB962C8B-B14F-4D97-AF65-F5344CB8AC3E}">
        <p14:creationId xmlns:p14="http://schemas.microsoft.com/office/powerpoint/2010/main" val="363443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Images\O_death\O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1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duardo\Desktop\seminario_esperanca_para_viver\jpg\objetos\CE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0"/>
            <a:ext cx="9240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Eduardo\Desktop\seminario_esperanca_para_viver\jpg\jesus\volta cris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8"/>
          <a:stretch/>
        </p:blipFill>
        <p:spPr bwMode="auto">
          <a:xfrm>
            <a:off x="0" y="0"/>
            <a:ext cx="9253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D:\Images\K_Sab\K_10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9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duardo\Desktop\seminario_esperanca_para_viver\jpg\objetos\batism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4" r="193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“Ou, porventura,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ignorais que todos nós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fomos batizados em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Cristo, fomos batizados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sua morte?</a:t>
            </a:r>
          </a:p>
        </p:txBody>
      </p:sp>
    </p:spTree>
    <p:extLst>
      <p:ext uri="{BB962C8B-B14F-4D97-AF65-F5344CB8AC3E}">
        <p14:creationId xmlns:p14="http://schemas.microsoft.com/office/powerpoint/2010/main" val="39985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Fomos, pois sepultados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Ele na morte pelo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batismo; para que, como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foi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ressuscitado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mortos pela glória do Pai,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 também andemos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 em novidade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vida.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4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Porque, se fomos unidos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Ele na semelhança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Sua morte, certamente,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seremos também na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semelhança da Sua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ressurreição,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4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Sabendo isto: que foi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crucificado com Ele o nosso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velho homem, para que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corpo do pecado seja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destruído, e não sirvamos 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pecado como escravos.”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6: 3-6</a:t>
            </a:r>
          </a:p>
          <a:p>
            <a:pPr algn="r"/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1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duardo\Desktop\seminario_esperanca_para_viver\jpg\objetos\batism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retarda o Senhor a sua promessa, como alguns a julgam demorada; pelo contrário, ele é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longânimo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convosco, não querendo que nenhum pereça, senão se não que todos cheguem ao arrependimento.”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Pedro 3:9</a:t>
            </a:r>
          </a:p>
        </p:txBody>
      </p:sp>
    </p:spTree>
    <p:extLst>
      <p:ext uri="{BB962C8B-B14F-4D97-AF65-F5344CB8AC3E}">
        <p14:creationId xmlns:p14="http://schemas.microsoft.com/office/powerpoint/2010/main" val="9612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“Quem crer e for batizado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salvo; quem,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porém, não crer será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condenado.”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16: 16</a:t>
            </a:r>
          </a:p>
        </p:txBody>
      </p:sp>
    </p:spTree>
    <p:extLst>
      <p:ext uri="{BB962C8B-B14F-4D97-AF65-F5344CB8AC3E}">
        <p14:creationId xmlns:p14="http://schemas.microsoft.com/office/powerpoint/2010/main" val="244040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 isso, lhes falo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parábolas; porque vendo,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vêem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e, ouvindo,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ouvem, nem entendem.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sorte que lhes se cumpre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profecia de Isaías: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“Ouvireis com os ouvidos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 nenhum modo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entendereis;</a:t>
            </a:r>
          </a:p>
          <a:p>
            <a:pPr algn="r"/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4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Vereis com os olhos e de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nenhum modo percebereis.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o coração deste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 está endurecido,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 mau grado ouviram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ouvidos e fecharam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olhos;</a:t>
            </a:r>
          </a:p>
        </p:txBody>
      </p:sp>
    </p:spTree>
    <p:extLst>
      <p:ext uri="{BB962C8B-B14F-4D97-AF65-F5344CB8AC3E}">
        <p14:creationId xmlns:p14="http://schemas.microsoft.com/office/powerpoint/2010/main" val="27214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não suceder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veja com os olhos,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ouçam com os ouvidos e,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entendam com o coração,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convertam e sejam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mim curados.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Bem-aventurados, porém,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vossos olhos, porque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vêem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os vossos ouvidos,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ouvem.</a:t>
            </a:r>
          </a:p>
        </p:txBody>
      </p:sp>
    </p:spTree>
    <p:extLst>
      <p:ext uri="{BB962C8B-B14F-4D97-AF65-F5344CB8AC3E}">
        <p14:creationId xmlns:p14="http://schemas.microsoft.com/office/powerpoint/2010/main" val="27214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 em verdade vos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digo que muitos profetas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justos desejaram ver 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vedes e não viram;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ouvir o que ouviste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ouviram.”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13: 13-17</a:t>
            </a:r>
          </a:p>
        </p:txBody>
      </p:sp>
    </p:spTree>
    <p:extLst>
      <p:ext uri="{BB962C8B-B14F-4D97-AF65-F5344CB8AC3E}">
        <p14:creationId xmlns:p14="http://schemas.microsoft.com/office/powerpoint/2010/main" val="27214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Eduardo\Desktop\seminario_esperanca_para_viver\jpg\jesus\batismo_jes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4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“Há um só Senhor, uma só fé, um só batismo.”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Efésios 4:5</a:t>
            </a:r>
          </a:p>
        </p:txBody>
      </p:sp>
    </p:spTree>
    <p:extLst>
      <p:ext uri="{BB962C8B-B14F-4D97-AF65-F5344CB8AC3E}">
        <p14:creationId xmlns:p14="http://schemas.microsoft.com/office/powerpoint/2010/main" val="17002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“Respondeu Jesus: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verdade, em verdade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digo: quem não nascer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água e do Espírito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pode entrar no reino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Deus. O que é nascido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carne é carne; e o que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nascido do Espírito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espírito.</a:t>
            </a:r>
          </a:p>
        </p:txBody>
      </p:sp>
    </p:spTree>
    <p:extLst>
      <p:ext uri="{BB962C8B-B14F-4D97-AF65-F5344CB8AC3E}">
        <p14:creationId xmlns:p14="http://schemas.microsoft.com/office/powerpoint/2010/main" val="6549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Temp\DISCOVERY_1\GOD\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SECCOM\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7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“E, se Cristo não ressuscitou,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vã a nossa fé, e ainda permaneceis nos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vossos pecados. E ainda mais: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que dormiram em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pereceram. </a:t>
            </a: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aconteceu que, ao ser todo o povo batizado, também o foi Jesus; e, estando Ele a orar, o céu se abriu,</a:t>
            </a:r>
          </a:p>
        </p:txBody>
      </p:sp>
    </p:spTree>
    <p:extLst>
      <p:ext uri="{BB962C8B-B14F-4D97-AF65-F5344CB8AC3E}">
        <p14:creationId xmlns:p14="http://schemas.microsoft.com/office/powerpoint/2010/main" val="14332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Espírito Santo desceu sobre ele em forma corpórea como pomba; e ouviu-se uma voz do céu: Tu és o Meu Filho amado, em Ti me comprazo.“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3:21,22</a:t>
            </a:r>
          </a:p>
        </p:txBody>
      </p:sp>
    </p:spTree>
    <p:extLst>
      <p:ext uri="{BB962C8B-B14F-4D97-AF65-F5344CB8AC3E}">
        <p14:creationId xmlns:p14="http://schemas.microsoft.com/office/powerpoint/2010/main" val="14332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Images\K_Sab\K_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8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duardo\Desktop\seminario_esperanca_para_viver\jpg\tematico\jesu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1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42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duardo\Desktop\seminario_esperanca_para_viver\jpg\_capas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4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E, se  nossa esperança em Cristo se limita apenas e esta vida, somos os mais infelizes de todos os homens.</a:t>
            </a: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Mas, de fato, Cristo ressuscitou dentre os mortos, sendo Ele as primícias dos que dormem. Visto que a morte veio por um homem, também por um homem veio a ressurreição dos mortos.”</a:t>
            </a:r>
          </a:p>
          <a:p>
            <a:pPr algn="r"/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Coríntios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15:14, 17-21 </a:t>
            </a:r>
          </a:p>
        </p:txBody>
      </p:sp>
    </p:spTree>
    <p:extLst>
      <p:ext uri="{BB962C8B-B14F-4D97-AF65-F5344CB8AC3E}">
        <p14:creationId xmlns:p14="http://schemas.microsoft.com/office/powerpoint/2010/main" val="277486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8" descr="D:\Images\O_death\O_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“Aconteceu que, perplexas a esse respeito, apareceram-lhes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dois varões com vestes resplandecentes.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Estando elas possuídas de temor, baixando os olhos para o chão, eles lhes falaram:</a:t>
            </a:r>
          </a:p>
        </p:txBody>
      </p:sp>
    </p:spTree>
    <p:extLst>
      <p:ext uri="{BB962C8B-B14F-4D97-AF65-F5344CB8AC3E}">
        <p14:creationId xmlns:p14="http://schemas.microsoft.com/office/powerpoint/2010/main" val="206154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buscais entre os mortos ao que vive?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não está aqui, mas ressuscitou. Lembrai-vos de como vos preveniu, estando ainda na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Galiléia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24:4-6</a:t>
            </a:r>
          </a:p>
          <a:p>
            <a:pPr algn="r"/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54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5089</TotalTime>
  <Words>408</Words>
  <Application>Microsoft Office PowerPoint</Application>
  <PresentationFormat>Apresentação na tela (4:3)</PresentationFormat>
  <Paragraphs>41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305</cp:revision>
  <dcterms:created xsi:type="dcterms:W3CDTF">2013-04-24T18:59:19Z</dcterms:created>
  <dcterms:modified xsi:type="dcterms:W3CDTF">2013-07-26T13:48:17Z</dcterms:modified>
  <cp:category>SM-EVANGELISMO</cp:category>
</cp:coreProperties>
</file>