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325" r:id="rId4"/>
    <p:sldId id="312" r:id="rId5"/>
    <p:sldId id="320" r:id="rId6"/>
    <p:sldId id="321" r:id="rId7"/>
    <p:sldId id="319" r:id="rId8"/>
    <p:sldId id="271" r:id="rId9"/>
    <p:sldId id="316" r:id="rId10"/>
    <p:sldId id="315" r:id="rId11"/>
    <p:sldId id="261" r:id="rId12"/>
    <p:sldId id="264" r:id="rId13"/>
    <p:sldId id="322" r:id="rId14"/>
    <p:sldId id="265" r:id="rId15"/>
    <p:sldId id="266" r:id="rId16"/>
    <p:sldId id="298" r:id="rId17"/>
    <p:sldId id="269" r:id="rId18"/>
    <p:sldId id="270" r:id="rId19"/>
    <p:sldId id="299" r:id="rId20"/>
    <p:sldId id="300" r:id="rId21"/>
    <p:sldId id="301" r:id="rId22"/>
    <p:sldId id="273" r:id="rId23"/>
    <p:sldId id="274" r:id="rId24"/>
    <p:sldId id="275" r:id="rId25"/>
    <p:sldId id="323" r:id="rId26"/>
    <p:sldId id="277" r:id="rId27"/>
    <p:sldId id="278" r:id="rId28"/>
    <p:sldId id="284" r:id="rId29"/>
    <p:sldId id="287" r:id="rId30"/>
    <p:sldId id="317" r:id="rId31"/>
    <p:sldId id="318" r:id="rId32"/>
    <p:sldId id="310" r:id="rId33"/>
    <p:sldId id="324" r:id="rId34"/>
    <p:sldId id="296" r:id="rId35"/>
    <p:sldId id="295" r:id="rId36"/>
    <p:sldId id="297" r:id="rId37"/>
    <p:sldId id="311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17EE1-4C30-4521-8E94-09E9559684B0}" v="64" dt="2018-11-27T22:28:30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276" autoAdjust="0"/>
  </p:normalViewPr>
  <p:slideViewPr>
    <p:cSldViewPr snapToGrid="0">
      <p:cViewPr varScale="1">
        <p:scale>
          <a:sx n="56" d="100"/>
          <a:sy n="56" d="100"/>
        </p:scale>
        <p:origin x="1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9C017EE1-4C30-4521-8E94-09E9559684B0}"/>
    <pc:docChg chg="undo custSel mod addSld delSld modSld sldOrd modMainMaster">
      <pc:chgData name="João Batista" userId="a86bb1267e80560b" providerId="LiveId" clId="{9C017EE1-4C30-4521-8E94-09E9559684B0}" dt="2018-11-27T22:28:30.648" v="197"/>
      <pc:docMkLst>
        <pc:docMk/>
      </pc:docMkLst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1140147006" sldId="256"/>
        </pc:sldMkLst>
      </pc:sldChg>
      <pc:sldChg chg="ord modTransition">
        <pc:chgData name="João Batista" userId="a86bb1267e80560b" providerId="LiveId" clId="{9C017EE1-4C30-4521-8E94-09E9559684B0}" dt="2018-11-27T21:14:34.842" v="188"/>
        <pc:sldMkLst>
          <pc:docMk/>
          <pc:sldMk cId="2277138470" sldId="261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1691445175" sldId="264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3265909360" sldId="265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2003938722" sldId="266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411164515" sldId="269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3941300201" sldId="270"/>
        </pc:sldMkLst>
      </pc:sldChg>
      <pc:sldChg chg="delSp add del modTransition setBg">
        <pc:chgData name="João Batista" userId="a86bb1267e80560b" providerId="LiveId" clId="{9C017EE1-4C30-4521-8E94-09E9559684B0}" dt="2018-11-27T21:14:34.842" v="188"/>
        <pc:sldMkLst>
          <pc:docMk/>
          <pc:sldMk cId="1509892783" sldId="271"/>
        </pc:sldMkLst>
        <pc:spChg chg="del">
          <ac:chgData name="João Batista" userId="a86bb1267e80560b" providerId="LiveId" clId="{9C017EE1-4C30-4521-8E94-09E9559684B0}" dt="2018-11-27T20:32:42.836" v="4" actId="478"/>
          <ac:spMkLst>
            <pc:docMk/>
            <pc:sldMk cId="1509892783" sldId="271"/>
            <ac:spMk id="2" creationId="{00000000-0000-0000-0000-000000000000}"/>
          </ac:spMkLst>
        </pc:spChg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396210955" sldId="273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645237214" sldId="274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1126009507" sldId="275"/>
        </pc:sldMkLst>
      </pc:sldChg>
      <pc:sldChg chg="modSp modTransition">
        <pc:chgData name="João Batista" userId="a86bb1267e80560b" providerId="LiveId" clId="{9C017EE1-4C30-4521-8E94-09E9559684B0}" dt="2018-11-27T21:14:34.842" v="188"/>
        <pc:sldMkLst>
          <pc:docMk/>
          <pc:sldMk cId="3422624591" sldId="277"/>
        </pc:sldMkLst>
        <pc:spChg chg="mod">
          <ac:chgData name="João Batista" userId="a86bb1267e80560b" providerId="LiveId" clId="{9C017EE1-4C30-4521-8E94-09E9559684B0}" dt="2018-11-27T21:04:22.384" v="143" actId="1076"/>
          <ac:spMkLst>
            <pc:docMk/>
            <pc:sldMk cId="3422624591" sldId="277"/>
            <ac:spMk id="2" creationId="{00000000-0000-0000-0000-000000000000}"/>
          </ac:spMkLst>
        </pc:spChg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4128633723" sldId="278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3892386012" sldId="284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4172490225" sldId="287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4200232395" sldId="295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1025201296" sldId="296"/>
        </pc:sldMkLst>
      </pc:sldChg>
      <pc:sldChg chg="addSp modSp modTransition modAnim">
        <pc:chgData name="João Batista" userId="a86bb1267e80560b" providerId="LiveId" clId="{9C017EE1-4C30-4521-8E94-09E9559684B0}" dt="2018-11-27T22:28:30.648" v="197"/>
        <pc:sldMkLst>
          <pc:docMk/>
          <pc:sldMk cId="2521223591" sldId="297"/>
        </pc:sldMkLst>
        <pc:picChg chg="add mod">
          <ac:chgData name="João Batista" userId="a86bb1267e80560b" providerId="LiveId" clId="{9C017EE1-4C30-4521-8E94-09E9559684B0}" dt="2018-11-27T22:28:23.284" v="195"/>
          <ac:picMkLst>
            <pc:docMk/>
            <pc:sldMk cId="2521223591" sldId="297"/>
            <ac:picMk id="3" creationId="{4812A5AA-B80D-4F14-B7B3-54C186E56595}"/>
          </ac:picMkLst>
        </pc:picChg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1992841189" sldId="298"/>
        </pc:sldMkLst>
      </pc:sldChg>
      <pc:sldChg chg="modSp modTransition">
        <pc:chgData name="João Batista" userId="a86bb1267e80560b" providerId="LiveId" clId="{9C017EE1-4C30-4521-8E94-09E9559684B0}" dt="2018-11-27T21:14:34.842" v="188"/>
        <pc:sldMkLst>
          <pc:docMk/>
          <pc:sldMk cId="3421504586" sldId="299"/>
        </pc:sldMkLst>
        <pc:spChg chg="mod">
          <ac:chgData name="João Batista" userId="a86bb1267e80560b" providerId="LiveId" clId="{9C017EE1-4C30-4521-8E94-09E9559684B0}" dt="2018-11-27T21:07:47.298" v="145" actId="115"/>
          <ac:spMkLst>
            <pc:docMk/>
            <pc:sldMk cId="3421504586" sldId="299"/>
            <ac:spMk id="2" creationId="{00000000-0000-0000-0000-000000000000}"/>
          </ac:spMkLst>
        </pc:spChg>
      </pc:sldChg>
      <pc:sldChg chg="modSp modTransition">
        <pc:chgData name="João Batista" userId="a86bb1267e80560b" providerId="LiveId" clId="{9C017EE1-4C30-4521-8E94-09E9559684B0}" dt="2018-11-27T21:14:34.842" v="188"/>
        <pc:sldMkLst>
          <pc:docMk/>
          <pc:sldMk cId="270671441" sldId="300"/>
        </pc:sldMkLst>
        <pc:spChg chg="mod">
          <ac:chgData name="João Batista" userId="a86bb1267e80560b" providerId="LiveId" clId="{9C017EE1-4C30-4521-8E94-09E9559684B0}" dt="2018-11-27T21:03:59.724" v="142" actId="20577"/>
          <ac:spMkLst>
            <pc:docMk/>
            <pc:sldMk cId="270671441" sldId="300"/>
            <ac:spMk id="2" creationId="{00000000-0000-0000-0000-000000000000}"/>
          </ac:spMkLst>
        </pc:spChg>
      </pc:sldChg>
      <pc:sldChg chg="modSp modTransition">
        <pc:chgData name="João Batista" userId="a86bb1267e80560b" providerId="LiveId" clId="{9C017EE1-4C30-4521-8E94-09E9559684B0}" dt="2018-11-27T21:14:34.842" v="188"/>
        <pc:sldMkLst>
          <pc:docMk/>
          <pc:sldMk cId="283494205" sldId="301"/>
        </pc:sldMkLst>
        <pc:spChg chg="mod">
          <ac:chgData name="João Batista" userId="a86bb1267e80560b" providerId="LiveId" clId="{9C017EE1-4C30-4521-8E94-09E9559684B0}" dt="2018-11-27T21:03:42.489" v="140" actId="115"/>
          <ac:spMkLst>
            <pc:docMk/>
            <pc:sldMk cId="283494205" sldId="301"/>
            <ac:spMk id="2" creationId="{00000000-0000-0000-0000-000000000000}"/>
          </ac:spMkLst>
        </pc:spChg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601463631" sldId="310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3545265002" sldId="311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2730273460" sldId="312"/>
        </pc:sldMkLst>
      </pc:sldChg>
      <pc:sldChg chg="del">
        <pc:chgData name="João Batista" userId="a86bb1267e80560b" providerId="LiveId" clId="{9C017EE1-4C30-4521-8E94-09E9559684B0}" dt="2018-11-27T20:51:18.607" v="97" actId="2696"/>
        <pc:sldMkLst>
          <pc:docMk/>
          <pc:sldMk cId="1808839767" sldId="313"/>
        </pc:sldMkLst>
      </pc:sldChg>
      <pc:sldChg chg="del">
        <pc:chgData name="João Batista" userId="a86bb1267e80560b" providerId="LiveId" clId="{9C017EE1-4C30-4521-8E94-09E9559684B0}" dt="2018-11-27T20:51:21.449" v="98" actId="2696"/>
        <pc:sldMkLst>
          <pc:docMk/>
          <pc:sldMk cId="4014551904" sldId="314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492961762" sldId="315"/>
        </pc:sldMkLst>
      </pc:sldChg>
      <pc:sldChg chg="ord modTransition">
        <pc:chgData name="João Batista" userId="a86bb1267e80560b" providerId="LiveId" clId="{9C017EE1-4C30-4521-8E94-09E9559684B0}" dt="2018-11-27T21:14:34.842" v="188"/>
        <pc:sldMkLst>
          <pc:docMk/>
          <pc:sldMk cId="1510477190" sldId="316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3639022356" sldId="317"/>
        </pc:sldMkLst>
      </pc:sldChg>
      <pc:sldChg chg="modTransition">
        <pc:chgData name="João Batista" userId="a86bb1267e80560b" providerId="LiveId" clId="{9C017EE1-4C30-4521-8E94-09E9559684B0}" dt="2018-11-27T21:14:34.842" v="188"/>
        <pc:sldMkLst>
          <pc:docMk/>
          <pc:sldMk cId="1579558697" sldId="318"/>
        </pc:sldMkLst>
      </pc:sldChg>
      <pc:sldChg chg="addSp modSp add mod ord modTransition setBg">
        <pc:chgData name="João Batista" userId="a86bb1267e80560b" providerId="LiveId" clId="{9C017EE1-4C30-4521-8E94-09E9559684B0}" dt="2018-11-27T21:14:34.842" v="188"/>
        <pc:sldMkLst>
          <pc:docMk/>
          <pc:sldMk cId="1529481757" sldId="319"/>
        </pc:sldMkLst>
        <pc:spChg chg="add">
          <ac:chgData name="João Batista" userId="a86bb1267e80560b" providerId="LiveId" clId="{9C017EE1-4C30-4521-8E94-09E9559684B0}" dt="2018-11-27T20:40:55.889" v="14" actId="26606"/>
          <ac:spMkLst>
            <pc:docMk/>
            <pc:sldMk cId="1529481757" sldId="319"/>
            <ac:spMk id="8" creationId="{A9F529C3-C941-49FD-8C67-82F134F64BDB}"/>
          </ac:spMkLst>
        </pc:spChg>
        <pc:spChg chg="add">
          <ac:chgData name="João Batista" userId="a86bb1267e80560b" providerId="LiveId" clId="{9C017EE1-4C30-4521-8E94-09E9559684B0}" dt="2018-11-27T20:40:55.889" v="14" actId="26606"/>
          <ac:spMkLst>
            <pc:docMk/>
            <pc:sldMk cId="1529481757" sldId="319"/>
            <ac:spMk id="10" creationId="{20586029-32A0-47E5-9AEC-AE3ABA6B94D0}"/>
          </ac:spMkLst>
        </pc:spChg>
        <pc:picChg chg="add mod">
          <ac:chgData name="João Batista" userId="a86bb1267e80560b" providerId="LiveId" clId="{9C017EE1-4C30-4521-8E94-09E9559684B0}" dt="2018-11-27T20:40:55.889" v="14" actId="26606"/>
          <ac:picMkLst>
            <pc:docMk/>
            <pc:sldMk cId="1529481757" sldId="319"/>
            <ac:picMk id="2" creationId="{542156FC-5BB6-4708-B2DD-64C52B3E76EE}"/>
          </ac:picMkLst>
        </pc:picChg>
        <pc:picChg chg="add mod">
          <ac:chgData name="João Batista" userId="a86bb1267e80560b" providerId="LiveId" clId="{9C017EE1-4C30-4521-8E94-09E9559684B0}" dt="2018-11-27T20:40:55.889" v="14" actId="26606"/>
          <ac:picMkLst>
            <pc:docMk/>
            <pc:sldMk cId="1529481757" sldId="319"/>
            <ac:picMk id="3" creationId="{9417652A-9007-438D-B9C0-9450AE798099}"/>
          </ac:picMkLst>
        </pc:picChg>
        <pc:cxnChg chg="add">
          <ac:chgData name="João Batista" userId="a86bb1267e80560b" providerId="LiveId" clId="{9C017EE1-4C30-4521-8E94-09E9559684B0}" dt="2018-11-27T20:40:55.889" v="14" actId="26606"/>
          <ac:cxnSpMkLst>
            <pc:docMk/>
            <pc:sldMk cId="1529481757" sldId="319"/>
            <ac:cxnSpMk id="12" creationId="{8C730EAB-A532-4295-A302-FB4B90DB9F5E}"/>
          </ac:cxnSpMkLst>
        </pc:cxnChg>
      </pc:sldChg>
      <pc:sldChg chg="modSp add ord modTransition">
        <pc:chgData name="João Batista" userId="a86bb1267e80560b" providerId="LiveId" clId="{9C017EE1-4C30-4521-8E94-09E9559684B0}" dt="2018-11-27T21:14:34.842" v="188"/>
        <pc:sldMkLst>
          <pc:docMk/>
          <pc:sldMk cId="3622658607" sldId="320"/>
        </pc:sldMkLst>
        <pc:spChg chg="mod">
          <ac:chgData name="João Batista" userId="a86bb1267e80560b" providerId="LiveId" clId="{9C017EE1-4C30-4521-8E94-09E9559684B0}" dt="2018-11-27T20:43:09.590" v="33" actId="115"/>
          <ac:spMkLst>
            <pc:docMk/>
            <pc:sldMk cId="3622658607" sldId="320"/>
            <ac:spMk id="2" creationId="{00000000-0000-0000-0000-000000000000}"/>
          </ac:spMkLst>
        </pc:spChg>
        <pc:spChg chg="mod">
          <ac:chgData name="João Batista" userId="a86bb1267e80560b" providerId="LiveId" clId="{9C017EE1-4C30-4521-8E94-09E9559684B0}" dt="2018-11-27T20:43:52.089" v="55" actId="20577"/>
          <ac:spMkLst>
            <pc:docMk/>
            <pc:sldMk cId="3622658607" sldId="320"/>
            <ac:spMk id="3" creationId="{00000000-0000-0000-0000-000000000000}"/>
          </ac:spMkLst>
        </pc:spChg>
      </pc:sldChg>
      <pc:sldChg chg="modSp add modTransition">
        <pc:chgData name="João Batista" userId="a86bb1267e80560b" providerId="LiveId" clId="{9C017EE1-4C30-4521-8E94-09E9559684B0}" dt="2018-11-27T21:14:34.842" v="188"/>
        <pc:sldMkLst>
          <pc:docMk/>
          <pc:sldMk cId="4077871195" sldId="321"/>
        </pc:sldMkLst>
        <pc:spChg chg="mod">
          <ac:chgData name="João Batista" userId="a86bb1267e80560b" providerId="LiveId" clId="{9C017EE1-4C30-4521-8E94-09E9559684B0}" dt="2018-11-27T20:46:21.008" v="74" actId="115"/>
          <ac:spMkLst>
            <pc:docMk/>
            <pc:sldMk cId="4077871195" sldId="321"/>
            <ac:spMk id="2" creationId="{00000000-0000-0000-0000-000000000000}"/>
          </ac:spMkLst>
        </pc:spChg>
        <pc:spChg chg="mod">
          <ac:chgData name="João Batista" userId="a86bb1267e80560b" providerId="LiveId" clId="{9C017EE1-4C30-4521-8E94-09E9559684B0}" dt="2018-11-27T20:49:49.026" v="95" actId="20577"/>
          <ac:spMkLst>
            <pc:docMk/>
            <pc:sldMk cId="4077871195" sldId="321"/>
            <ac:spMk id="3" creationId="{00000000-0000-0000-0000-000000000000}"/>
          </ac:spMkLst>
        </pc:spChg>
      </pc:sldChg>
      <pc:sldChg chg="modSp add modTransition">
        <pc:chgData name="João Batista" userId="a86bb1267e80560b" providerId="LiveId" clId="{9C017EE1-4C30-4521-8E94-09E9559684B0}" dt="2018-11-27T21:14:34.842" v="188"/>
        <pc:sldMkLst>
          <pc:docMk/>
          <pc:sldMk cId="1853167926" sldId="322"/>
        </pc:sldMkLst>
        <pc:spChg chg="mod">
          <ac:chgData name="João Batista" userId="a86bb1267e80560b" providerId="LiveId" clId="{9C017EE1-4C30-4521-8E94-09E9559684B0}" dt="2018-11-27T21:02:41.345" v="136" actId="115"/>
          <ac:spMkLst>
            <pc:docMk/>
            <pc:sldMk cId="1853167926" sldId="322"/>
            <ac:spMk id="2" creationId="{00000000-0000-0000-0000-000000000000}"/>
          </ac:spMkLst>
        </pc:spChg>
        <pc:spChg chg="mod">
          <ac:chgData name="João Batista" userId="a86bb1267e80560b" providerId="LiveId" clId="{9C017EE1-4C30-4521-8E94-09E9559684B0}" dt="2018-11-27T21:02:26.869" v="134" actId="20577"/>
          <ac:spMkLst>
            <pc:docMk/>
            <pc:sldMk cId="1853167926" sldId="322"/>
            <ac:spMk id="3" creationId="{00000000-0000-0000-0000-000000000000}"/>
          </ac:spMkLst>
        </pc:spChg>
      </pc:sldChg>
      <pc:sldChg chg="add ord modTransition">
        <pc:chgData name="João Batista" userId="a86bb1267e80560b" providerId="LiveId" clId="{9C017EE1-4C30-4521-8E94-09E9559684B0}" dt="2018-11-27T21:14:34.842" v="188"/>
        <pc:sldMkLst>
          <pc:docMk/>
          <pc:sldMk cId="2249080410" sldId="323"/>
        </pc:sldMkLst>
      </pc:sldChg>
      <pc:sldChg chg="modSp add modTransition">
        <pc:chgData name="João Batista" userId="a86bb1267e80560b" providerId="LiveId" clId="{9C017EE1-4C30-4521-8E94-09E9559684B0}" dt="2018-11-27T21:14:34.842" v="188"/>
        <pc:sldMkLst>
          <pc:docMk/>
          <pc:sldMk cId="98534226" sldId="324"/>
        </pc:sldMkLst>
        <pc:spChg chg="mod">
          <ac:chgData name="João Batista" userId="a86bb1267e80560b" providerId="LiveId" clId="{9C017EE1-4C30-4521-8E94-09E9559684B0}" dt="2018-11-27T21:13:55.661" v="179" actId="115"/>
          <ac:spMkLst>
            <pc:docMk/>
            <pc:sldMk cId="98534226" sldId="324"/>
            <ac:spMk id="2" creationId="{00000000-0000-0000-0000-000000000000}"/>
          </ac:spMkLst>
        </pc:spChg>
      </pc:sldChg>
      <pc:sldChg chg="addSp delSp modSp add modAnim">
        <pc:chgData name="João Batista" userId="a86bb1267e80560b" providerId="LiveId" clId="{9C017EE1-4C30-4521-8E94-09E9559684B0}" dt="2018-11-27T22:27:56.678" v="194" actId="14100"/>
        <pc:sldMkLst>
          <pc:docMk/>
          <pc:sldMk cId="1239196519" sldId="325"/>
        </pc:sldMkLst>
        <pc:spChg chg="del">
          <ac:chgData name="João Batista" userId="a86bb1267e80560b" providerId="LiveId" clId="{9C017EE1-4C30-4521-8E94-09E9559684B0}" dt="2018-11-27T22:27:44.117" v="190"/>
          <ac:spMkLst>
            <pc:docMk/>
            <pc:sldMk cId="1239196519" sldId="325"/>
            <ac:spMk id="3" creationId="{0C2D0F02-5FEB-441C-A142-4FE962BF1F02}"/>
          </ac:spMkLst>
        </pc:spChg>
        <pc:picChg chg="add mod">
          <ac:chgData name="João Batista" userId="a86bb1267e80560b" providerId="LiveId" clId="{9C017EE1-4C30-4521-8E94-09E9559684B0}" dt="2018-11-27T22:27:56.678" v="194" actId="14100"/>
          <ac:picMkLst>
            <pc:docMk/>
            <pc:sldMk cId="1239196519" sldId="325"/>
            <ac:picMk id="4" creationId="{43323D8F-43D9-4E79-BDF2-52691A749334}"/>
          </ac:picMkLst>
        </pc:picChg>
      </pc:sldChg>
      <pc:sldMasterChg chg="modTransition modSldLayout">
        <pc:chgData name="João Batista" userId="a86bb1267e80560b" providerId="LiveId" clId="{9C017EE1-4C30-4521-8E94-09E9559684B0}" dt="2018-11-27T21:14:34.842" v="188"/>
        <pc:sldMasterMkLst>
          <pc:docMk/>
          <pc:sldMasterMk cId="1746288471" sldId="2147483648"/>
        </pc:sldMasterMkLst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2716305303" sldId="2147483649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2585533749" sldId="2147483650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4121633924" sldId="2147483651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3598363077" sldId="2147483652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4212668550" sldId="2147483653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1917111640" sldId="2147483654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2116154060" sldId="2147483655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1427547259" sldId="2147483656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3307283377" sldId="2147483657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1327534344" sldId="2147483658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1746288471" sldId="2147483648"/>
            <pc:sldLayoutMk cId="745778119" sldId="2147483659"/>
          </pc:sldLayoutMkLst>
        </pc:sldLayoutChg>
      </pc:sldMasterChg>
      <pc:sldMasterChg chg="modTransition modSldLayout">
        <pc:chgData name="João Batista" userId="a86bb1267e80560b" providerId="LiveId" clId="{9C017EE1-4C30-4521-8E94-09E9559684B0}" dt="2018-11-27T21:14:34.842" v="188"/>
        <pc:sldMasterMkLst>
          <pc:docMk/>
          <pc:sldMasterMk cId="3724621226" sldId="2147483660"/>
        </pc:sldMasterMkLst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3360067034" sldId="2147483661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756737930" sldId="2147483662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4269081287" sldId="2147483663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136339319" sldId="2147483664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597204952" sldId="2147483665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646876433" sldId="2147483666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951827463" sldId="2147483667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1512555485" sldId="2147483668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4137426331" sldId="2147483669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167070265" sldId="2147483670"/>
          </pc:sldLayoutMkLst>
        </pc:sldLayoutChg>
        <pc:sldLayoutChg chg="modTransition">
          <pc:chgData name="João Batista" userId="a86bb1267e80560b" providerId="LiveId" clId="{9C017EE1-4C30-4521-8E94-09E9559684B0}" dt="2018-11-27T21:14:34.842" v="188"/>
          <pc:sldLayoutMkLst>
            <pc:docMk/>
            <pc:sldMasterMk cId="3724621226" sldId="2147483660"/>
            <pc:sldLayoutMk cId="3125337329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B0AE-E4B9-4D12-8115-8A570C923E36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A0931-CD6F-4440-B5D7-3B1DDC313B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32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selo de Deus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16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Isto quer dizer que o selo de Deus está na Sua Santa lei, ou seja, nos Dez Mandamentos.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92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Conheça um pouco mais.</a:t>
            </a:r>
          </a:p>
          <a:p>
            <a:r>
              <a:rPr lang="pt-BR" dirty="0"/>
              <a:t>Definição de um selo.</a:t>
            </a:r>
          </a:p>
          <a:p>
            <a:r>
              <a:rPr lang="pt-BR" dirty="0"/>
              <a:t>Características:</a:t>
            </a:r>
          </a:p>
          <a:p>
            <a:r>
              <a:rPr lang="pt-BR" dirty="0"/>
              <a:t>1° nome - a quem pertence.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945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Qual dos dez mandamentos preenche as características de um selo?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16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selo de Deus</a:t>
            </a:r>
          </a:p>
          <a:p>
            <a:endParaRPr lang="pt-BR" dirty="0"/>
          </a:p>
          <a:p>
            <a:r>
              <a:rPr lang="pt-BR" dirty="0"/>
              <a:t>" lembra-te do dia de sábado, para o santificar. Seis dias trabalharás e farás toda a tua obra.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179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selo de Deus</a:t>
            </a:r>
          </a:p>
          <a:p>
            <a:endParaRPr lang="pt-BR" dirty="0"/>
          </a:p>
          <a:p>
            <a:r>
              <a:rPr lang="pt-BR" dirty="0"/>
              <a:t>" lembra-te do dia de sábado, para o santificar. Seis dias trabalharás e farás toda a tua obra.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70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selo de Deus</a:t>
            </a:r>
          </a:p>
          <a:p>
            <a:endParaRPr lang="pt-BR" dirty="0"/>
          </a:p>
          <a:p>
            <a:r>
              <a:rPr lang="pt-BR" dirty="0"/>
              <a:t>" lembra-te do dia de sábado, para o santificar. Seis dias trabalharás e farás toda a tua obra.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4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selo de Deus</a:t>
            </a:r>
          </a:p>
          <a:p>
            <a:endParaRPr lang="pt-BR" dirty="0"/>
          </a:p>
          <a:p>
            <a:r>
              <a:rPr lang="pt-BR" dirty="0"/>
              <a:t>" lembra-te do dia de sábado, para o santificar. Seis dias trabalharás e farás toda a tua obra.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1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Nome</a:t>
            </a:r>
          </a:p>
          <a:p>
            <a:r>
              <a:rPr lang="pt-BR" dirty="0"/>
              <a:t>O quarto mandamento é o único que mostra o senhor como Supremo e verdadeiro Deus.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04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Cargo</a:t>
            </a:r>
          </a:p>
          <a:p>
            <a:r>
              <a:rPr lang="pt-BR" dirty="0"/>
              <a:t> o quarto mandamento é o único que mostra que o Senhor é Deus Criador.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915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Domínio</a:t>
            </a:r>
          </a:p>
          <a:p>
            <a:r>
              <a:rPr lang="pt-BR" dirty="0"/>
              <a:t> o quarto mandamento é o único que revela a soberania de Deus. Pois, ele domina sobre os céus, a terra, o mar e tudo que neles há.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89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Diz O Profeta: " sela</a:t>
            </a:r>
            <a:r>
              <a:rPr lang="pt-BR" baseline="0" dirty="0"/>
              <a:t> a</a:t>
            </a:r>
            <a:r>
              <a:rPr lang="pt-BR" dirty="0"/>
              <a:t> Lei..." Isaías 8:16.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587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Diz O Profeta: " sela</a:t>
            </a:r>
            <a:r>
              <a:rPr lang="pt-BR" baseline="0" dirty="0"/>
              <a:t> a</a:t>
            </a:r>
            <a:r>
              <a:rPr lang="pt-BR" dirty="0"/>
              <a:t> Lei..." Isaías 8:16.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379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Quem guardou o sábado?</a:t>
            </a:r>
          </a:p>
          <a:p>
            <a:r>
              <a:rPr lang="pt-BR" dirty="0"/>
              <a:t>1. Adão e Eva - gênesis 2:3.</a:t>
            </a:r>
          </a:p>
          <a:p>
            <a:r>
              <a:rPr lang="pt-BR" dirty="0"/>
              <a:t>2. Deus - gênesis 2:1-3.</a:t>
            </a:r>
          </a:p>
          <a:p>
            <a:r>
              <a:rPr lang="pt-BR" dirty="0"/>
              <a:t>3. Povo de Deus - Êxodo 16:4,5,22-30.</a:t>
            </a:r>
          </a:p>
          <a:p>
            <a:r>
              <a:rPr lang="pt-BR" dirty="0"/>
              <a:t>4. estrangeiros em Israel - Isaías 56:6.</a:t>
            </a:r>
          </a:p>
          <a:p>
            <a:r>
              <a:rPr lang="pt-BR" dirty="0"/>
              <a:t>5. Profetas - Ezequiel 20:20.</a:t>
            </a:r>
          </a:p>
          <a:p>
            <a:r>
              <a:rPr lang="pt-BR" dirty="0"/>
              <a:t>6. Jesus - Lucas 4:16.</a:t>
            </a:r>
          </a:p>
          <a:p>
            <a:r>
              <a:rPr lang="pt-BR" dirty="0"/>
              <a:t>7. Virgem Maria - Lucas 23:54 a 56.</a:t>
            </a:r>
          </a:p>
          <a:p>
            <a:r>
              <a:rPr lang="pt-BR" dirty="0"/>
              <a:t>8. Apóstolos - Atos 13:13,14; 17:2; 18:4.</a:t>
            </a:r>
          </a:p>
          <a:p>
            <a:r>
              <a:rPr lang="pt-BR" dirty="0"/>
              <a:t>9. Os salvos no céu - Isaías 66:22,23.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248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guardar o sábado?</a:t>
            </a:r>
          </a:p>
          <a:p>
            <a:r>
              <a:rPr lang="pt-BR" dirty="0"/>
              <a:t>Observar de pôr do sol a pôr do sol.</a:t>
            </a:r>
          </a:p>
          <a:p>
            <a:r>
              <a:rPr lang="pt-BR" dirty="0"/>
              <a:t>Levíticos 23:32.</a:t>
            </a:r>
          </a:p>
          <a:p>
            <a:r>
              <a:rPr lang="pt-BR" dirty="0"/>
              <a:t>Preparar-se para receber o sábado. O dia anterior ao Sábado é o dia da preparação.</a:t>
            </a:r>
          </a:p>
          <a:p>
            <a:r>
              <a:rPr lang="pt-BR" dirty="0"/>
              <a:t>Lucas 23:54 </a:t>
            </a:r>
          </a:p>
          <a:p>
            <a:r>
              <a:rPr lang="pt-BR" dirty="0"/>
              <a:t>Não trabalhar o realizar atividades seculares no sábado - esportes, viagens, jogos, ouvir rádio mundana, músicas seculares, assistir TV...</a:t>
            </a:r>
          </a:p>
          <a:p>
            <a:r>
              <a:rPr lang="pt-BR" dirty="0"/>
              <a:t>Êxodo 20:8-11; Isaías 58:13,14.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55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Pense nisto</a:t>
            </a:r>
          </a:p>
          <a:p>
            <a:r>
              <a:rPr lang="pt-BR" dirty="0"/>
              <a:t>Porque o sábado é um sinal de e será colocado na fronte?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Porque a fronte é símbolo de entendimento e  Deus quer que você aceite pela razão.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Por isso é necessário estudar a bíblia de uma forma sincera e honesta.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121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Agora você entende porque o inimigo foi mexer justamente neste mandamento?</a:t>
            </a:r>
          </a:p>
          <a:p>
            <a:r>
              <a:rPr lang="pt-BR" dirty="0"/>
              <a:t>Este é o único mandamento que prova que Deus é o criador.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 tirarmos esse mandamento, como muitos fazem, Não teremos Como provar que Deus é o nosso criador.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Qual é o teu Deus?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231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Guardar o sábado não é apenas deixar de trabalhar, mas também declarar qual é o Deus que você serve.</a:t>
            </a:r>
            <a:r>
              <a:rPr lang="pt-BR" dirty="0"/>
              <a:t>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que o Criador seja o teu Deus é necessário que você guarde o sábado</a:t>
            </a: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907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Agora, se você não aceita o sábado como Dia do Senhor, você coloca dúvida sobre quem é o seu Deus, principalmente sabendo que quem mudou o sábado para o domingo foi o sistema papal sob a direção de Satanás.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733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635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690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Benção - obedecer os mandamentos de Deus.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38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Diz O Profeta: " sela</a:t>
            </a:r>
            <a:r>
              <a:rPr lang="pt-BR" baseline="0" dirty="0"/>
              <a:t> a</a:t>
            </a:r>
            <a:r>
              <a:rPr lang="pt-BR" dirty="0"/>
              <a:t> Lei..." Isaías 8:16.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04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Maldição - rejeitar os mandamentos de Deus.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84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  <a:p>
            <a:r>
              <a:rPr lang="pt-BR" dirty="0"/>
              <a:t>Quero receber o selo de Deus agora! entrego minha vida a Deus, de todo o meu coração.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82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 quando o domingo for imposto por lei governamental em apoio ao religioso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que poderemos dizer que quem aceitar esta imposição estará recebendo o "sinal da besta" — ou "a marca da besta".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1A712-BB3B-4468-B4DA-F8CDB2FA547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8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amam a Deus e obedecem a Sua vontade são selados e fazem as obras do Senhor. Para ser selado é preciso colocar o amor a Deus em primeiro lugar e aceitar qual é a vontade de Deus para a sua vida.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35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selo também é definido como anel de selar, marca, sinal e estampa. Selar é colocar em alguém uma marca indicando que é genuína ou aprovada; podendo indicar também algo distinto, atestado, confirmado ou estabelecido.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43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estudo de hoje vai identificar o selo de Deus e vai mostrar como é importante obedecer seguir a vontade divina.</a:t>
            </a:r>
          </a:p>
          <a:p>
            <a:endParaRPr lang="pt-BR" dirty="0"/>
          </a:p>
          <a:p>
            <a:r>
              <a:rPr lang="pt-BR" dirty="0"/>
              <a:t>O que é o selo de Deus? É o sinal da cruz? É o batismo? São as línguas estranhas? É ser crente?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Não, não é nada disso!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Então, como saber qual é o selo de Deus, e onde ele se encontra?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43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Diz O Profeta: " sela</a:t>
            </a:r>
            <a:r>
              <a:rPr lang="pt-BR" baseline="0" dirty="0"/>
              <a:t> a</a:t>
            </a:r>
            <a:r>
              <a:rPr lang="pt-BR" dirty="0"/>
              <a:t> Lei..." Isaías 8:16.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087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Diz O Profeta: " sela</a:t>
            </a:r>
            <a:r>
              <a:rPr lang="pt-BR" baseline="0" dirty="0"/>
              <a:t> a</a:t>
            </a:r>
            <a:r>
              <a:rPr lang="pt-BR" dirty="0"/>
              <a:t> Lei..." Isaías 8:16.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A0931-CD6F-4440-B5D7-3B1DDC313B3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8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30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53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778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067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737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08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3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204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87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82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555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533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426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7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337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63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36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668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111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154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54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28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4218-4D52-4839-919E-62029AFC6DD4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A11CA-597A-492D-B51E-01BF11D573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28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62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47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89922" y="3858737"/>
            <a:ext cx="6961597" cy="92333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 QUE É O SELO DE DEUS?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13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0767" y="1910683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“Resguarda o testemunho, sela a lei no coração dos meus discípulos”.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8:16</a:t>
            </a:r>
          </a:p>
        </p:txBody>
      </p:sp>
    </p:spTree>
    <p:extLst>
      <p:ext uri="{BB962C8B-B14F-4D97-AF65-F5344CB8AC3E}">
        <p14:creationId xmlns:p14="http://schemas.microsoft.com/office/powerpoint/2010/main" val="1691445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4833" y="843677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Santificai os meus sábados, pois servirão de </a:t>
            </a:r>
            <a:r>
              <a:rPr lang="pt-BR" sz="5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sinal entre mim e vós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para que saibais que eu sou o SENHOR, vosso Deus.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Ezequiel  20:20</a:t>
            </a:r>
          </a:p>
        </p:txBody>
      </p:sp>
    </p:spTree>
    <p:extLst>
      <p:ext uri="{BB962C8B-B14F-4D97-AF65-F5344CB8AC3E}">
        <p14:creationId xmlns:p14="http://schemas.microsoft.com/office/powerpoint/2010/main" val="1853167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3200" y="3700524"/>
            <a:ext cx="6788257" cy="1846659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SELO DE DEUS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ESTÁ NA SUA SANTA LEI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0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8935" y="1747736"/>
            <a:ext cx="6788257" cy="19389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DEFINIÇÃO DE UM SELO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suas características: </a:t>
            </a:r>
          </a:p>
        </p:txBody>
      </p:sp>
    </p:spTree>
    <p:extLst>
      <p:ext uri="{BB962C8B-B14F-4D97-AF65-F5344CB8AC3E}">
        <p14:creationId xmlns:p14="http://schemas.microsoft.com/office/powerpoint/2010/main" val="200393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7390" y="542440"/>
            <a:ext cx="83535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§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1° NOME 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quem pertence.</a:t>
            </a:r>
            <a:b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</a:b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685800" indent="-685800" algn="ctr">
              <a:buFont typeface="Wingdings" panose="05000000000000000000" pitchFamily="2" charset="2"/>
              <a:buChar char="§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2° CARGO 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Quem é a autoridade.</a:t>
            </a:r>
            <a:b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</a:b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685800" indent="-685800" algn="ctr">
              <a:buFont typeface="Wingdings" panose="05000000000000000000" pitchFamily="2" charset="2"/>
              <a:buChar char="§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3° DOMÍNIO -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qual o território de domínio.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5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4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8043" y="2233167"/>
            <a:ext cx="10798156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Qual dos dez mandamentos preenche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as características de um selo?</a:t>
            </a:r>
          </a:p>
        </p:txBody>
      </p:sp>
    </p:spTree>
    <p:extLst>
      <p:ext uri="{BB962C8B-B14F-4D97-AF65-F5344CB8AC3E}">
        <p14:creationId xmlns:p14="http://schemas.microsoft.com/office/powerpoint/2010/main" val="411164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2279" y="155422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 lembra-te do dia de sábado, para o santificar. Seis dias trabalharás e farás toda a tua obra.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3941300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276" y="91879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Mas o sétimo dia </a:t>
            </a:r>
            <a:r>
              <a:rPr lang="pt-BR" sz="5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é o sábado do Senhor, teu Deus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não farás nenhum trabalho, nem tu, nem o teu filho, nem a tua filha, nem o teu servo, nem a tua serva,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3421504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771" y="113576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nem o teu animal, nem o forasteiro das tuas portas para dentro; porque em seis dias </a:t>
            </a:r>
            <a:r>
              <a:rPr lang="pt-BR" sz="5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fez o Senhor os céus e a terra, 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27067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C576E-BD2F-452E-BFC6-B15B4B38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erie - O Conlfito">
            <a:hlinkClick r:id="" action="ppaction://media"/>
            <a:extLst>
              <a:ext uri="{FF2B5EF4-FFF2-40B4-BE49-F238E27FC236}">
                <a16:creationId xmlns:a16="http://schemas.microsoft.com/office/drawing/2014/main" id="{43323D8F-43D9-4E79-BDF2-52691A7493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4410"/>
            <a:ext cx="12192000" cy="5181932"/>
          </a:xfrm>
        </p:spPr>
      </p:pic>
    </p:spTree>
    <p:extLst>
      <p:ext uri="{BB962C8B-B14F-4D97-AF65-F5344CB8AC3E}">
        <p14:creationId xmlns:p14="http://schemas.microsoft.com/office/powerpoint/2010/main" val="123919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771" y="113576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o mar e tudo que neles há,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ao Sétimo Dia descansou; por isso Senhor abençoou o dia de sábado e o santificou."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3051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20:8-11</a:t>
            </a:r>
          </a:p>
        </p:txBody>
      </p:sp>
    </p:spTree>
    <p:extLst>
      <p:ext uri="{BB962C8B-B14F-4D97-AF65-F5344CB8AC3E}">
        <p14:creationId xmlns:p14="http://schemas.microsoft.com/office/powerpoint/2010/main" val="28349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613" y="331047"/>
            <a:ext cx="68753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NOME: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quarto mandamento é o único que mostra o senhor como Supremo e verdadeiro Deus.</a:t>
            </a:r>
          </a:p>
        </p:txBody>
      </p:sp>
    </p:spTree>
    <p:extLst>
      <p:ext uri="{BB962C8B-B14F-4D97-AF65-F5344CB8AC3E}">
        <p14:creationId xmlns:p14="http://schemas.microsoft.com/office/powerpoint/2010/main" val="39621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8241" y="2095172"/>
            <a:ext cx="9107151" cy="3231654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CARGO: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quarto mandamento é o único que mostra o senhor que o Senhor é Deus Criador.</a:t>
            </a:r>
          </a:p>
        </p:txBody>
      </p:sp>
    </p:spTree>
    <p:extLst>
      <p:ext uri="{BB962C8B-B14F-4D97-AF65-F5344CB8AC3E}">
        <p14:creationId xmlns:p14="http://schemas.microsoft.com/office/powerpoint/2010/main" val="64523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6714" y="1058276"/>
            <a:ext cx="9107151" cy="3970318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DOMÍNIO: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quarto mandamento é o único que revela a soberania de Deus. Pois, ele domina sobre os céus, a terra, o mar e tudo que neles há.</a:t>
            </a:r>
          </a:p>
        </p:txBody>
      </p:sp>
    </p:spTree>
    <p:extLst>
      <p:ext uri="{BB962C8B-B14F-4D97-AF65-F5344CB8AC3E}">
        <p14:creationId xmlns:p14="http://schemas.microsoft.com/office/powerpoint/2010/main" val="112600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4833" y="843677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Santificai os meus sábados, pois servirão de </a:t>
            </a:r>
            <a:r>
              <a:rPr lang="pt-BR" sz="5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sinal entre mim e vós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para que saibais que eu sou o SENHOR, vosso Deus.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Ezequiel  20:20</a:t>
            </a:r>
          </a:p>
        </p:txBody>
      </p:sp>
    </p:spTree>
    <p:extLst>
      <p:ext uri="{BB962C8B-B14F-4D97-AF65-F5344CB8AC3E}">
        <p14:creationId xmlns:p14="http://schemas.microsoft.com/office/powerpoint/2010/main" val="2249080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4725" y="0"/>
            <a:ext cx="109728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QUEM GUARDOU O SÁBADO?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ADÃO E EVA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gênesis 2:3.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DEUS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gênesis 2:1-3.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POVO DE DEUS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Êxodo 16:4,5,22-30.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4. ESTRANGEIROS EM ISRAEL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Isaías 56:6.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5. PROFETAS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Ezequiel 20:20.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6. JESUS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Lucas 4:16.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7. VIRGEM MARIA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Lucas 23:54 a 56.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8. APÓSTOLOS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Atos 13:13,14; 17:2; 18:4.</a:t>
            </a:r>
          </a:p>
          <a:p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9. OS SALVOS NO CÉU - </a:t>
            </a:r>
            <a:r>
              <a:rPr lang="pt-BR" sz="4200" b="1" dirty="0">
                <a:ln w="31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Isaías 66:22,23.</a:t>
            </a:r>
          </a:p>
        </p:txBody>
      </p:sp>
    </p:spTree>
    <p:extLst>
      <p:ext uri="{BB962C8B-B14F-4D97-AF65-F5344CB8AC3E}">
        <p14:creationId xmlns:p14="http://schemas.microsoft.com/office/powerpoint/2010/main" val="342262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8593" y="302042"/>
            <a:ext cx="109728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COMO GUARDAR O SÁBADO?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Observar de pôr do sol a pôr do sol.</a:t>
            </a:r>
            <a:b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Levíticos 23:32.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Preparar-se para receber o sábado. O dia anterior ao Sábado é o dia da preparação.</a:t>
            </a:r>
            <a:b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Lucas 23:54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trabalhar ou realizar atividades seculares no sábado. Êxodo 20:8-11; Isaías 58:13,14.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t-BR" sz="4800" b="1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33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8588" y="1652109"/>
            <a:ext cx="9461790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FRONTE É SÍMBOLO DE ENTENDIMENTO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Deus quer que você aceite pela razão</a:t>
            </a:r>
          </a:p>
        </p:txBody>
      </p:sp>
    </p:spTree>
    <p:extLst>
      <p:ext uri="{BB962C8B-B14F-4D97-AF65-F5344CB8AC3E}">
        <p14:creationId xmlns:p14="http://schemas.microsoft.com/office/powerpoint/2010/main" val="389238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1012" y="2696842"/>
            <a:ext cx="9461790" cy="258532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TIRARMOS ESSE MANDAMENTO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Não teremos Como provar que Deus é o nosso criador</a:t>
            </a:r>
          </a:p>
        </p:txBody>
      </p:sp>
    </p:spTree>
    <p:extLst>
      <p:ext uri="{BB962C8B-B14F-4D97-AF65-F5344CB8AC3E}">
        <p14:creationId xmlns:p14="http://schemas.microsoft.com/office/powerpoint/2010/main" val="417249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9585" y="2756669"/>
            <a:ext cx="10509738" cy="2308324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Guardar o sábado não é apenas deixar de trabalhar, mas também declarar qual é o Deus que você serve. </a:t>
            </a:r>
          </a:p>
        </p:txBody>
      </p:sp>
    </p:spTree>
    <p:extLst>
      <p:ext uri="{BB962C8B-B14F-4D97-AF65-F5344CB8AC3E}">
        <p14:creationId xmlns:p14="http://schemas.microsoft.com/office/powerpoint/2010/main" val="3639022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273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1354" y="2317053"/>
            <a:ext cx="11394831" cy="378565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você não aceita o sábado como Dia do Senhor, você coloca dúvida sobre quem é o seu Deus, principalmente sabendo que quem mudou o sábado para o domingo foi o sistema papal sob a direção de Satanás. </a:t>
            </a:r>
          </a:p>
        </p:txBody>
      </p:sp>
    </p:spTree>
    <p:extLst>
      <p:ext uri="{BB962C8B-B14F-4D97-AF65-F5344CB8AC3E}">
        <p14:creationId xmlns:p14="http://schemas.microsoft.com/office/powerpoint/2010/main" val="1579558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994" y="1958697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"Eis que, hoje, eu ponho diante de vós a benção e a maldição..."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406554" y="5627577"/>
            <a:ext cx="485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Deuteronômio 11:26-28</a:t>
            </a:r>
          </a:p>
        </p:txBody>
      </p:sp>
    </p:spTree>
    <p:extLst>
      <p:ext uri="{BB962C8B-B14F-4D97-AF65-F5344CB8AC3E}">
        <p14:creationId xmlns:p14="http://schemas.microsoft.com/office/powerpoint/2010/main" val="601463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4833" y="371437"/>
            <a:ext cx="102823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...a bênção,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cumprirdes </a:t>
            </a:r>
            <a:r>
              <a:rPr lang="pt-BR" sz="4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os mandamentos do SENHOR,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vosso Deus, que hoje vos ordeno; </a:t>
            </a:r>
            <a:r>
              <a:rPr lang="pt-BR" sz="4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maldição,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</a:t>
            </a:r>
            <a:r>
              <a:rPr lang="pt-BR" sz="44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não cumprirdes os mandamentos do SENHOR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vosso Deus, mas vos desviardes do caminho que hoje vos ordeno, para seguirdes outros deuses que não conhecestes.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406554" y="5627577"/>
            <a:ext cx="485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Deuteronômio 11:26-28</a:t>
            </a:r>
          </a:p>
        </p:txBody>
      </p:sp>
    </p:spTree>
    <p:extLst>
      <p:ext uri="{BB962C8B-B14F-4D97-AF65-F5344CB8AC3E}">
        <p14:creationId xmlns:p14="http://schemas.microsoft.com/office/powerpoint/2010/main" val="98534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80989" y="1441782"/>
            <a:ext cx="5553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BENÇÃO: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Obedecer os mandamentos de Deus.</a:t>
            </a:r>
          </a:p>
        </p:txBody>
      </p:sp>
    </p:spTree>
    <p:extLst>
      <p:ext uri="{BB962C8B-B14F-4D97-AF65-F5344CB8AC3E}">
        <p14:creationId xmlns:p14="http://schemas.microsoft.com/office/powerpoint/2010/main" val="102520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5200" y="437736"/>
            <a:ext cx="9461790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MALDIÇÃO: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rejeitar os mandamentos de Deus.</a:t>
            </a:r>
          </a:p>
        </p:txBody>
      </p:sp>
    </p:spTree>
    <p:extLst>
      <p:ext uri="{BB962C8B-B14F-4D97-AF65-F5344CB8AC3E}">
        <p14:creationId xmlns:p14="http://schemas.microsoft.com/office/powerpoint/2010/main" val="420023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177" y="2965783"/>
            <a:ext cx="4818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Fundo de Apelo">
            <a:hlinkClick r:id="" action="ppaction://media"/>
            <a:extLst>
              <a:ext uri="{FF2B5EF4-FFF2-40B4-BE49-F238E27FC236}">
                <a16:creationId xmlns:a16="http://schemas.microsoft.com/office/drawing/2014/main" id="{4812A5AA-B80D-4F14-B7B3-54C186E56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3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77908" y="140678"/>
            <a:ext cx="3802579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</a:p>
        </p:txBody>
      </p:sp>
    </p:spTree>
    <p:extLst>
      <p:ext uri="{BB962C8B-B14F-4D97-AF65-F5344CB8AC3E}">
        <p14:creationId xmlns:p14="http://schemas.microsoft.com/office/powerpoint/2010/main" val="3545265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4833" y="65122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Seguiu-se a estes outro anjo, o terceiro, dizendo, em grande voz: Se alguém </a:t>
            </a:r>
            <a:r>
              <a:rPr lang="pt-BR" sz="36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adora a besta e a sua imagem e recebe a sua marca na fronte ou sobre a mão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,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também esse beberá do vinho da cólera de Deus, preparado, sem mistura, do cálice da sua ira, e será atormentado com fogo e enxofre, diante dos santos anjos e na presença do Cordeiro.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14:9-10</a:t>
            </a:r>
          </a:p>
        </p:txBody>
      </p:sp>
    </p:spTree>
    <p:extLst>
      <p:ext uri="{BB962C8B-B14F-4D97-AF65-F5344CB8AC3E}">
        <p14:creationId xmlns:p14="http://schemas.microsoft.com/office/powerpoint/2010/main" val="362265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4068" y="651226"/>
            <a:ext cx="11438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Estas palavras que, hoje, te ordeno estarão no teu coração;</a:t>
            </a:r>
          </a:p>
          <a:p>
            <a:pPr algn="ctr"/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tu as inculcarás a teus filhos, e delas falarás assentado em tua casa, e andando pelo caminho, e ao deitar-te, e ao levantar-te.</a:t>
            </a:r>
          </a:p>
          <a:p>
            <a:pPr algn="ctr"/>
            <a:r>
              <a:rPr lang="pt-BR" sz="3600" b="1" u="sng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Também as atarás como sinal na tua mão, e te serão por frontal entre os olhos. 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as escreverás nos umbrais de tua casa e nas tuas portas.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6:1-8</a:t>
            </a:r>
          </a:p>
        </p:txBody>
      </p:sp>
    </p:spTree>
    <p:extLst>
      <p:ext uri="{BB962C8B-B14F-4D97-AF65-F5344CB8AC3E}">
        <p14:creationId xmlns:p14="http://schemas.microsoft.com/office/powerpoint/2010/main" val="4077871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2156FC-5BB6-4708-B2DD-64C52B3E7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82" y="643466"/>
            <a:ext cx="3718686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9417652A-9007-438D-B9C0-9450AE798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831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81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92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81700" y="1832012"/>
            <a:ext cx="5848350" cy="304698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que amam a Deus e obedecem a Sua vontade são selados e fazem as obras do Senhor.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77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0" y="1965362"/>
            <a:ext cx="11677650" cy="2308324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Selar é colocar em alguém uma marca indicando que é genuína ou aprovada; podendo indicar também algo distinto, atestado, confirmado ou estabelecido.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6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Cha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1676</Words>
  <Application>Microsoft Office PowerPoint</Application>
  <PresentationFormat>Widescreen</PresentationFormat>
  <Paragraphs>176</Paragraphs>
  <Slides>36</Slides>
  <Notes>31</Notes>
  <HiddenSlides>3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3" baseType="lpstr">
      <vt:lpstr>Agency FB</vt:lpstr>
      <vt:lpstr>Arial</vt:lpstr>
      <vt:lpstr>Calibri</vt:lpstr>
      <vt:lpstr>Calibri Light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João Batista</cp:lastModifiedBy>
  <cp:revision>1</cp:revision>
  <dcterms:created xsi:type="dcterms:W3CDTF">2018-11-27T20:40:55Z</dcterms:created>
  <dcterms:modified xsi:type="dcterms:W3CDTF">2018-11-27T22:28:32Z</dcterms:modified>
</cp:coreProperties>
</file>