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17" r:id="rId2"/>
    <p:sldId id="335" r:id="rId3"/>
    <p:sldId id="316" r:id="rId4"/>
    <p:sldId id="259" r:id="rId5"/>
    <p:sldId id="261" r:id="rId6"/>
    <p:sldId id="327" r:id="rId7"/>
    <p:sldId id="263" r:id="rId8"/>
    <p:sldId id="265" r:id="rId9"/>
    <p:sldId id="266" r:id="rId10"/>
    <p:sldId id="267" r:id="rId11"/>
    <p:sldId id="305" r:id="rId12"/>
    <p:sldId id="268" r:id="rId13"/>
    <p:sldId id="306" r:id="rId14"/>
    <p:sldId id="271" r:id="rId15"/>
    <p:sldId id="307" r:id="rId16"/>
    <p:sldId id="328" r:id="rId17"/>
    <p:sldId id="329" r:id="rId18"/>
    <p:sldId id="330" r:id="rId19"/>
    <p:sldId id="272" r:id="rId20"/>
    <p:sldId id="308" r:id="rId21"/>
    <p:sldId id="309" r:id="rId22"/>
    <p:sldId id="331" r:id="rId23"/>
    <p:sldId id="311" r:id="rId24"/>
    <p:sldId id="312" r:id="rId25"/>
    <p:sldId id="332" r:id="rId26"/>
    <p:sldId id="333" r:id="rId27"/>
    <p:sldId id="334" r:id="rId28"/>
    <p:sldId id="273" r:id="rId29"/>
    <p:sldId id="310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2" r:id="rId38"/>
    <p:sldId id="283" r:id="rId39"/>
    <p:sldId id="285" r:id="rId40"/>
    <p:sldId id="322" r:id="rId41"/>
    <p:sldId id="290" r:id="rId42"/>
    <p:sldId id="293" r:id="rId43"/>
    <p:sldId id="294" r:id="rId44"/>
    <p:sldId id="302" r:id="rId45"/>
    <p:sldId id="326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05D79A-88F0-4DC9-8CB8-45707AFC5F6F}" v="7" dt="2018-11-28T22:01:31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3788" autoAdjust="0"/>
  </p:normalViewPr>
  <p:slideViewPr>
    <p:cSldViewPr snapToGrid="0">
      <p:cViewPr varScale="1">
        <p:scale>
          <a:sx n="53" d="100"/>
          <a:sy n="53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8405D79A-88F0-4DC9-8CB8-45707AFC5F6F}"/>
    <pc:docChg chg="addSld modSld">
      <pc:chgData name="João Batista" userId="a86bb1267e80560b" providerId="LiveId" clId="{8405D79A-88F0-4DC9-8CB8-45707AFC5F6F}" dt="2018-11-28T22:01:31.152" v="6"/>
      <pc:docMkLst>
        <pc:docMk/>
      </pc:docMkLst>
      <pc:sldChg chg="addSp modSp modAnim">
        <pc:chgData name="João Batista" userId="a86bb1267e80560b" providerId="LiveId" clId="{8405D79A-88F0-4DC9-8CB8-45707AFC5F6F}" dt="2018-11-28T22:01:10.476" v="2"/>
        <pc:sldMkLst>
          <pc:docMk/>
          <pc:sldMk cId="1773794083" sldId="302"/>
        </pc:sldMkLst>
        <pc:picChg chg="add mod">
          <ac:chgData name="João Batista" userId="a86bb1267e80560b" providerId="LiveId" clId="{8405D79A-88F0-4DC9-8CB8-45707AFC5F6F}" dt="2018-11-28T22:01:06.280" v="0"/>
          <ac:picMkLst>
            <pc:docMk/>
            <pc:sldMk cId="1773794083" sldId="302"/>
            <ac:picMk id="3" creationId="{5305E88A-7913-4E6C-821D-F3614AD705E3}"/>
          </ac:picMkLst>
        </pc:picChg>
      </pc:sldChg>
      <pc:sldChg chg="addSp modSp add modAnim">
        <pc:chgData name="João Batista" userId="a86bb1267e80560b" providerId="LiveId" clId="{8405D79A-88F0-4DC9-8CB8-45707AFC5F6F}" dt="2018-11-28T22:01:31.152" v="6"/>
        <pc:sldMkLst>
          <pc:docMk/>
          <pc:sldMk cId="912958748" sldId="335"/>
        </pc:sldMkLst>
        <pc:picChg chg="add mod">
          <ac:chgData name="João Batista" userId="a86bb1267e80560b" providerId="LiveId" clId="{8405D79A-88F0-4DC9-8CB8-45707AFC5F6F}" dt="2018-11-28T22:01:22.976" v="4"/>
          <ac:picMkLst>
            <pc:docMk/>
            <pc:sldMk cId="912958748" sldId="335"/>
            <ac:picMk id="2" creationId="{13F78C83-5C6F-46BA-A619-38C5885EFE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644D7-9B87-4B09-850A-253D4D352FCD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507E1-440E-4491-9C17-87ED8DAE0E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06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vivos, como os mortos, devem ser julgados segundo as suas obras, tendo em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vista que vivemos hoje no grande dia da Expiação do Santuário Celeste.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045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597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Todos compareceremos ao tribunal.</a:t>
            </a:r>
          </a:p>
          <a:p>
            <a:r>
              <a:rPr lang="pt-BR" dirty="0"/>
              <a:t>Romanos 14:10</a:t>
            </a:r>
          </a:p>
          <a:p>
            <a:r>
              <a:rPr lang="pt-BR" dirty="0"/>
              <a:t>Vinda do Senhor para exercer juízo.</a:t>
            </a:r>
          </a:p>
          <a:p>
            <a:r>
              <a:rPr lang="pt-BR" dirty="0"/>
              <a:t>Judas 14 e 15.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896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495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Vinda do Senhor para exercer juízo</a:t>
            </a:r>
            <a:r>
              <a:rPr lang="pt-BR" dirty="0"/>
              <a:t> </a:t>
            </a:r>
            <a:br>
              <a:rPr lang="pt-BR" dirty="0"/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(Judas 14 e 15)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440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079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952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Fases do Juízo</a:t>
            </a:r>
          </a:p>
          <a:p>
            <a:r>
              <a:rPr lang="pt-BR" dirty="0"/>
              <a:t>Investigação</a:t>
            </a:r>
          </a:p>
          <a:p>
            <a:r>
              <a:rPr lang="pt-BR" dirty="0"/>
              <a:t>Apocalipse 14:6,7</a:t>
            </a:r>
          </a:p>
          <a:p>
            <a:r>
              <a:rPr lang="pt-BR" dirty="0"/>
              <a:t>Acontece agora.</a:t>
            </a:r>
          </a:p>
          <a:p>
            <a:r>
              <a:rPr lang="pt-BR" dirty="0"/>
              <a:t>Começou em 1844.</a:t>
            </a:r>
          </a:p>
          <a:p>
            <a:r>
              <a:rPr lang="pt-BR" dirty="0"/>
              <a:t>Daniel 8:14.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896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766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721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Fases do Juízo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Comprovação - Apocalipse 20:4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3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obra de preparação é uma obra individual, não somos salvos em grupos. Cada um deve ser provado e achado sem mancha, defeito ou coisa semelhante. Solenes são as cenas ligadas à obra final da expiação.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128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543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582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Fases do Juízo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Execução - Mateus 25:34 e 41.</a:t>
            </a:r>
            <a:r>
              <a:rPr lang="pt-BR" dirty="0"/>
              <a:t>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229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33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23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Fases do Juízo</a:t>
            </a:r>
          </a:p>
          <a:p>
            <a:r>
              <a:rPr lang="pt-BR" dirty="0"/>
              <a:t>Investigação</a:t>
            </a:r>
          </a:p>
          <a:p>
            <a:r>
              <a:rPr lang="pt-BR" dirty="0"/>
              <a:t>Apocalipse 14:6,7</a:t>
            </a:r>
          </a:p>
          <a:p>
            <a:r>
              <a:rPr lang="pt-BR" dirty="0"/>
              <a:t>Terminará um</a:t>
            </a:r>
          </a:p>
          <a:p>
            <a:r>
              <a:rPr lang="pt-BR" dirty="0"/>
              <a:t>pouco antes da</a:t>
            </a:r>
          </a:p>
          <a:p>
            <a:r>
              <a:rPr lang="pt-BR" dirty="0"/>
              <a:t>volta de Jesus.</a:t>
            </a:r>
          </a:p>
          <a:p>
            <a:r>
              <a:rPr lang="pt-BR" dirty="0"/>
              <a:t>Apocalipse 14:7. 7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312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305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Fases do Juízo</a:t>
            </a:r>
          </a:p>
          <a:p>
            <a:r>
              <a:rPr lang="pt-BR" dirty="0"/>
              <a:t>Apocalipse 14:6,7</a:t>
            </a:r>
          </a:p>
          <a:p>
            <a:r>
              <a:rPr lang="pt-BR" dirty="0"/>
              <a:t>Agora é hora de A</a:t>
            </a:r>
          </a:p>
          <a:p>
            <a:endParaRPr lang="pt-BR" dirty="0"/>
          </a:p>
          <a:p>
            <a:r>
              <a:rPr lang="pt-BR" dirty="0"/>
              <a:t>abandonar o mundo de</a:t>
            </a:r>
          </a:p>
          <a:p>
            <a:r>
              <a:rPr lang="pt-BR" dirty="0"/>
              <a:t>pecado e buscar o</a:t>
            </a:r>
          </a:p>
          <a:p>
            <a:r>
              <a:rPr lang="pt-BR" dirty="0"/>
              <a:t>Deus vivo e verdadeiro.</a:t>
            </a:r>
          </a:p>
          <a:p>
            <a:r>
              <a:rPr lang="pt-BR" dirty="0"/>
              <a:t>Você pode ser</a:t>
            </a:r>
          </a:p>
          <a:p>
            <a:r>
              <a:rPr lang="pt-BR" dirty="0"/>
              <a:t>transformado agora.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764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Apocalipse 14:6,7</a:t>
            </a:r>
          </a:p>
          <a:p>
            <a:r>
              <a:rPr lang="pt-BR" dirty="0"/>
              <a:t>Jesus está ao seu</a:t>
            </a:r>
          </a:p>
          <a:p>
            <a:r>
              <a:rPr lang="pt-BR" dirty="0"/>
              <a:t>lado e, se você</a:t>
            </a:r>
          </a:p>
          <a:p>
            <a:r>
              <a:rPr lang="pt-BR" dirty="0"/>
              <a:t>quiser, Ele vai abraçar</a:t>
            </a:r>
          </a:p>
          <a:p>
            <a:r>
              <a:rPr lang="pt-BR" dirty="0"/>
              <a:t>você, e lhe fazer a</a:t>
            </a:r>
          </a:p>
          <a:p>
            <a:r>
              <a:rPr lang="pt-BR" dirty="0"/>
              <a:t>pessoa mais feliz deste mundo.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645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Fases do Juízo</a:t>
            </a:r>
          </a:p>
          <a:p>
            <a:r>
              <a:rPr lang="pt-BR" dirty="0"/>
              <a:t>Comprovação</a:t>
            </a:r>
          </a:p>
          <a:p>
            <a:r>
              <a:rPr lang="pt-BR" dirty="0"/>
              <a:t>Apocalipse 20:4</a:t>
            </a:r>
          </a:p>
          <a:p>
            <a:r>
              <a:rPr lang="pt-BR" dirty="0"/>
              <a:t>Esta fase acontecerá</a:t>
            </a:r>
          </a:p>
          <a:p>
            <a:r>
              <a:rPr lang="pt-BR" dirty="0"/>
              <a:t>durante o período do</a:t>
            </a:r>
          </a:p>
          <a:p>
            <a:r>
              <a:rPr lang="pt-BR" dirty="0"/>
              <a:t>milênio.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7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augusta presença de Deus nossa vida deve passar por exame... quando se encerrar a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 do juízo de investigação, o destino de todos terá sido decidido, ou para a vida, ou para a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morte.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187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Começará na volta de Jesus e terminará quando a Cidade Santa</a:t>
            </a:r>
          </a:p>
          <a:p>
            <a:r>
              <a:rPr lang="pt-BR" dirty="0"/>
              <a:t>descer do Céu. Durante esta fase, haverá três surpresas: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120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1° Surpresa</a:t>
            </a:r>
          </a:p>
          <a:p>
            <a:r>
              <a:rPr lang="pt-BR" dirty="0"/>
              <a:t>Você estará lá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496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2ª surpresa:</a:t>
            </a:r>
          </a:p>
          <a:p>
            <a:r>
              <a:rPr lang="pt-BR" dirty="0"/>
              <a:t>Pessoas que</a:t>
            </a:r>
          </a:p>
          <a:p>
            <a:r>
              <a:rPr lang="pt-BR" dirty="0"/>
              <a:t>você acha que</a:t>
            </a:r>
          </a:p>
          <a:p>
            <a:r>
              <a:rPr lang="pt-BR" dirty="0"/>
              <a:t>não irão para</a:t>
            </a:r>
          </a:p>
          <a:p>
            <a:r>
              <a:rPr lang="pt-BR" dirty="0"/>
              <a:t>o Céu poderão</a:t>
            </a:r>
          </a:p>
          <a:p>
            <a:r>
              <a:rPr lang="pt-BR" dirty="0"/>
              <a:t>estar lá.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699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3ª surpresa:</a:t>
            </a:r>
          </a:p>
          <a:p>
            <a:r>
              <a:rPr lang="pt-BR" dirty="0"/>
              <a:t>Pessoas que você acha que irão para o céu,</a:t>
            </a:r>
          </a:p>
          <a:p>
            <a:r>
              <a:rPr lang="pt-BR" dirty="0"/>
              <a:t>mas que não estarão lá.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143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a Cidade Santa descer do céu,  todos os ímpios ressuscitarão; haverá uma tentativa de ataque por; parte de</a:t>
            </a:r>
          </a:p>
          <a:p>
            <a:r>
              <a:rPr lang="pt-BR" dirty="0"/>
              <a:t>satanás, e deles todos à cidade de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351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Jesus vai intervir, e acontecerá a cena mais emocionante da história, quando ímpios, inclusive o</a:t>
            </a:r>
            <a:r>
              <a:rPr lang="pt-BR" baseline="0" dirty="0"/>
              <a:t> </a:t>
            </a:r>
            <a:r>
              <a:rPr lang="pt-BR" dirty="0"/>
              <a:t>Diabo, irão se</a:t>
            </a:r>
          </a:p>
          <a:p>
            <a:r>
              <a:rPr lang="pt-BR" dirty="0"/>
              <a:t>ajoelhar diante de Jesus, e então Ele dará a sentença final.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961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fogo vai “consumir todo</a:t>
            </a:r>
          </a:p>
          <a:p>
            <a:r>
              <a:rPr lang="pt-BR" dirty="0"/>
              <a:t>mal e purificar a Terra. Cristo criará</a:t>
            </a:r>
          </a:p>
          <a:p>
            <a:r>
              <a:rPr lang="pt-BR" dirty="0"/>
              <a:t>um novo Céu e uma nova Terra,</a:t>
            </a:r>
          </a:p>
          <a:p>
            <a:r>
              <a:rPr lang="pt-BR" dirty="0"/>
              <a:t>começará a tão sonhada Vida Eterna.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56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198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 dia todos vão estar diante de Deus, para receber uma recompensa no  juízo final, quer seja</a:t>
            </a:r>
          </a:p>
          <a:p>
            <a:r>
              <a:rPr lang="pt-BR" dirty="0"/>
              <a:t>para o bem, quer seja para o mal.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8482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Deus registra tudo em Seus livros e</a:t>
            </a:r>
          </a:p>
          <a:p>
            <a:r>
              <a:rPr lang="pt-BR" dirty="0"/>
              <a:t>Ele trará a juízo todas as obras.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16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solene são as cenas ligadas ao juízo final A Bíblia apresenta a</a:t>
            </a:r>
          </a:p>
          <a:p>
            <a:r>
              <a:rPr lang="pt-BR" dirty="0"/>
              <a:t>realidade de um tempo de juízo final: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7410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Portanto, entre em intima comunhão</a:t>
            </a:r>
          </a:p>
          <a:p>
            <a:r>
              <a:rPr lang="pt-BR" dirty="0"/>
              <a:t>com Deus. Converse seriamente</a:t>
            </a:r>
          </a:p>
          <a:p>
            <a:r>
              <a:rPr lang="pt-BR" dirty="0"/>
              <a:t>com Ele sobre seus problemas.</a:t>
            </a:r>
          </a:p>
          <a:p>
            <a:r>
              <a:rPr lang="pt-BR" dirty="0"/>
              <a:t>Não esconda nada, peça</a:t>
            </a:r>
          </a:p>
          <a:p>
            <a:r>
              <a:rPr lang="pt-BR" dirty="0"/>
              <a:t>misericórdia e Deus lhe perdoará.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7111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minha decisão</a:t>
            </a:r>
          </a:p>
          <a:p>
            <a:r>
              <a:rPr lang="pt-BR" dirty="0"/>
              <a:t>Pela graça divina, eu desejo temer a Deus, dar toda honra e glória a Ele, adora-Lo com todas as minhas faculdades físicas, mentais e espirituais.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08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Senhor vem julgar a terra.</a:t>
            </a:r>
          </a:p>
          <a:p>
            <a:r>
              <a:rPr lang="pt-BR" dirty="0"/>
              <a:t>I Crônicas 16:33; Salmo 96:13; 98:53.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58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472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Deus julgará o justo e o perverso.</a:t>
            </a:r>
          </a:p>
          <a:p>
            <a:r>
              <a:rPr lang="pt-BR" dirty="0"/>
              <a:t>Eclesiastes 3:17</a:t>
            </a:r>
          </a:p>
          <a:p>
            <a:r>
              <a:rPr lang="pt-BR" dirty="0"/>
              <a:t>Deus trará a juízo todas as obras.</a:t>
            </a:r>
          </a:p>
          <a:p>
            <a:r>
              <a:rPr lang="pt-BR" dirty="0"/>
              <a:t>Eclesiastes 12:14.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57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1846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Estabeleceu um dia de juízo.</a:t>
            </a:r>
          </a:p>
          <a:p>
            <a:r>
              <a:rPr lang="pt-BR" dirty="0"/>
              <a:t> Atos 17:31.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42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0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6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36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21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31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20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59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40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994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67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03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0C0C-4213-4B7B-A4A7-F4C5C47F6FC4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61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56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65915" y="1372128"/>
            <a:ext cx="4702627" cy="286232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JULGARÁ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o justo e o perverso</a:t>
            </a:r>
          </a:p>
        </p:txBody>
      </p:sp>
    </p:spTree>
    <p:extLst>
      <p:ext uri="{BB962C8B-B14F-4D97-AF65-F5344CB8AC3E}">
        <p14:creationId xmlns:p14="http://schemas.microsoft.com/office/powerpoint/2010/main" val="41261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1" y="1258837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“Então, disse comigo: Deus julgará o justo e o perverso; pois há tempo para todo propósito e para toda obra”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Eclesiastes 3:17</a:t>
            </a:r>
          </a:p>
        </p:txBody>
      </p:sp>
    </p:spTree>
    <p:extLst>
      <p:ext uri="{BB962C8B-B14F-4D97-AF65-F5344CB8AC3E}">
        <p14:creationId xmlns:p14="http://schemas.microsoft.com/office/powerpoint/2010/main" val="1812136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79102" y="2593911"/>
            <a:ext cx="6307494" cy="193899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ESTABELECEU UM DIA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JUÍZO</a:t>
            </a:r>
          </a:p>
        </p:txBody>
      </p:sp>
    </p:spTree>
    <p:extLst>
      <p:ext uri="{BB962C8B-B14F-4D97-AF65-F5344CB8AC3E}">
        <p14:creationId xmlns:p14="http://schemas.microsoft.com/office/powerpoint/2010/main" val="127190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05273" y="475065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“porquanto estabeleceu um dia em que há de julgar o mundo com justiça, por meio de um varão que destinou e acreditou diante de todos, ressuscitando-o dentre os mortos.”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17:31.</a:t>
            </a:r>
          </a:p>
        </p:txBody>
      </p:sp>
    </p:spTree>
    <p:extLst>
      <p:ext uri="{BB962C8B-B14F-4D97-AF65-F5344CB8AC3E}">
        <p14:creationId xmlns:p14="http://schemas.microsoft.com/office/powerpoint/2010/main" val="258273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63282" y="1063690"/>
            <a:ext cx="7638661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TODOS COMPARECEREMOS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ao tribunal</a:t>
            </a:r>
          </a:p>
        </p:txBody>
      </p:sp>
    </p:spTree>
    <p:extLst>
      <p:ext uri="{BB962C8B-B14F-4D97-AF65-F5344CB8AC3E}">
        <p14:creationId xmlns:p14="http://schemas.microsoft.com/office/powerpoint/2010/main" val="282119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86611" y="1128208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“Tu, porém, por que julgas teu irmão?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tu, por que desprezas o teu? Pois todos compareceremos perante o tribunal de Deus..”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14:10</a:t>
            </a:r>
          </a:p>
        </p:txBody>
      </p:sp>
    </p:spTree>
    <p:extLst>
      <p:ext uri="{BB962C8B-B14F-4D97-AF65-F5344CB8AC3E}">
        <p14:creationId xmlns:p14="http://schemas.microsoft.com/office/powerpoint/2010/main" val="2826927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83364" y="3582955"/>
            <a:ext cx="7638661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VINDA DO SENHORE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Para exercer juízo</a:t>
            </a:r>
          </a:p>
        </p:txBody>
      </p:sp>
    </p:spTree>
    <p:extLst>
      <p:ext uri="{BB962C8B-B14F-4D97-AF65-F5344CB8AC3E}">
        <p14:creationId xmlns:p14="http://schemas.microsoft.com/office/powerpoint/2010/main" val="398245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61256" y="1352143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“Quanto a estes foi que também profetizou Enoque, o sétimo depois de Adão, dizendo: Eis que veio o Senhor entre suas santas miríades...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539136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Judas 1: 14,15</a:t>
            </a:r>
          </a:p>
        </p:txBody>
      </p:sp>
    </p:spTree>
    <p:extLst>
      <p:ext uri="{BB962C8B-B14F-4D97-AF65-F5344CB8AC3E}">
        <p14:creationId xmlns:p14="http://schemas.microsoft.com/office/powerpoint/2010/main" val="1798907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61256" y="456404"/>
            <a:ext cx="113926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para exercer juízo contra todos e para fazer convictos todos os ímpios, acerca de todas as obras ímpias que impiamente praticaram e acerca de todas as palavras insolentes que ímpios pecadores proferiram contra ele”.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539136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Judas 1:14,15</a:t>
            </a:r>
          </a:p>
        </p:txBody>
      </p:sp>
    </p:spTree>
    <p:extLst>
      <p:ext uri="{BB962C8B-B14F-4D97-AF65-F5344CB8AC3E}">
        <p14:creationId xmlns:p14="http://schemas.microsoft.com/office/powerpoint/2010/main" val="2421668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61861" y="1996752"/>
            <a:ext cx="5243805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FASES DO JUÍZO: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INVESTIGAÇÃO</a:t>
            </a:r>
          </a:p>
        </p:txBody>
      </p:sp>
    </p:spTree>
    <p:extLst>
      <p:ext uri="{BB962C8B-B14F-4D97-AF65-F5344CB8AC3E}">
        <p14:creationId xmlns:p14="http://schemas.microsoft.com/office/powerpoint/2010/main" val="142786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rie - O Conlfito">
            <a:hlinkClick r:id="" action="ppaction://media"/>
            <a:extLst>
              <a:ext uri="{FF2B5EF4-FFF2-40B4-BE49-F238E27FC236}">
                <a16:creationId xmlns:a16="http://schemas.microsoft.com/office/drawing/2014/main" id="{13F78C83-5C6F-46BA-A619-38C5885EF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1219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5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42595" y="941595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“Vi outro anjo voando pelo meio do céu, tendo um evangelho eterno para pregar aos que se assentam sobre a terra, e a cada nação, e tribo, e língua, e povo,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14:6,7</a:t>
            </a:r>
          </a:p>
        </p:txBody>
      </p:sp>
    </p:spTree>
    <p:extLst>
      <p:ext uri="{BB962C8B-B14F-4D97-AF65-F5344CB8AC3E}">
        <p14:creationId xmlns:p14="http://schemas.microsoft.com/office/powerpoint/2010/main" val="4088610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0" y="941595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dizendo, em grande voz: Temei a Deus e dai-lhe glória, pois é chegada a hora do seu juízo; e adorai aquele que fez o céu, e a terra, e o mar, e as fontes das águas.”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14:6,7</a:t>
            </a:r>
          </a:p>
        </p:txBody>
      </p:sp>
    </p:spTree>
    <p:extLst>
      <p:ext uri="{BB962C8B-B14F-4D97-AF65-F5344CB8AC3E}">
        <p14:creationId xmlns:p14="http://schemas.microsoft.com/office/powerpoint/2010/main" val="153843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61861" y="1996752"/>
            <a:ext cx="5243805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FASES DO JUÍZO: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COMPROVAÇÃO</a:t>
            </a:r>
          </a:p>
        </p:txBody>
      </p:sp>
    </p:spTree>
    <p:extLst>
      <p:ext uri="{BB962C8B-B14F-4D97-AF65-F5344CB8AC3E}">
        <p14:creationId xmlns:p14="http://schemas.microsoft.com/office/powerpoint/2010/main" val="23372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05273" y="864142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“Vi também tronos, e nestes sentaram-se aqueles aos quais foi dada autoridade de julgar. Vi ainda as almas dos decapitados por causa do testemunho de Jesus, bem como por causa...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20:4</a:t>
            </a:r>
          </a:p>
        </p:txBody>
      </p:sp>
    </p:spTree>
    <p:extLst>
      <p:ext uri="{BB962C8B-B14F-4D97-AF65-F5344CB8AC3E}">
        <p14:creationId xmlns:p14="http://schemas.microsoft.com/office/powerpoint/2010/main" val="2035937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0" y="826820"/>
            <a:ext cx="113926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“da palavra de Deus, tantos quantos não adoraram a besta, nem tampouco a sua imagem, e não receberam a marca na fronte e na mão; e viveram e reinaram com Cristo durante mil anos”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20:4</a:t>
            </a:r>
          </a:p>
        </p:txBody>
      </p:sp>
    </p:spTree>
    <p:extLst>
      <p:ext uri="{BB962C8B-B14F-4D97-AF65-F5344CB8AC3E}">
        <p14:creationId xmlns:p14="http://schemas.microsoft.com/office/powerpoint/2010/main" val="181814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61861" y="1996752"/>
            <a:ext cx="5243805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FASES DO JUÍZO: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1659517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0" y="826820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“então, dirá o Rei aos que estiverem à sua direita: Vinde, benditos de meu Pai! Entrai na posse do reino que vos está preparado desde a fundação do mundo.”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25:34</a:t>
            </a:r>
          </a:p>
        </p:txBody>
      </p:sp>
    </p:spTree>
    <p:extLst>
      <p:ext uri="{BB962C8B-B14F-4D97-AF65-F5344CB8AC3E}">
        <p14:creationId xmlns:p14="http://schemas.microsoft.com/office/powerpoint/2010/main" val="3870948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66530" y="1274689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“Então, o Rei dirá também aos que estiverem à sua esquerda: Apartai-vos de mim, malditos, para o fogo eterno, preparado para o diabo e seus anjos.”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25:41</a:t>
            </a:r>
          </a:p>
        </p:txBody>
      </p:sp>
    </p:spTree>
    <p:extLst>
      <p:ext uri="{BB962C8B-B14F-4D97-AF65-F5344CB8AC3E}">
        <p14:creationId xmlns:p14="http://schemas.microsoft.com/office/powerpoint/2010/main" val="2011670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36506" y="1791478"/>
            <a:ext cx="8080309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Terminará um pouco antes da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volta de Jesus</a:t>
            </a:r>
          </a:p>
        </p:txBody>
      </p:sp>
    </p:spTree>
    <p:extLst>
      <p:ext uri="{BB962C8B-B14F-4D97-AF65-F5344CB8AC3E}">
        <p14:creationId xmlns:p14="http://schemas.microsoft.com/office/powerpoint/2010/main" val="953232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47868" y="1034901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“dizendo, em grande voz: Temei a Deus e dai-lhe glória, pois é chegada a hora do seu juízo; e adorai aquele que fez o céu, e a terra, e o mar, e as fontes das águas..”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14:7. 7</a:t>
            </a:r>
          </a:p>
        </p:txBody>
      </p:sp>
    </p:spTree>
    <p:extLst>
      <p:ext uri="{BB962C8B-B14F-4D97-AF65-F5344CB8AC3E}">
        <p14:creationId xmlns:p14="http://schemas.microsoft.com/office/powerpoint/2010/main" val="164049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997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69976" y="634481"/>
            <a:ext cx="8024326" cy="2862322"/>
          </a:xfrm>
          <a:prstGeom prst="rect">
            <a:avLst/>
          </a:prstGeom>
          <a:solidFill>
            <a:schemeClr val="tx1">
              <a:lumMod val="75000"/>
              <a:lumOff val="2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Agora é hora de abandonar o mundo de pecado e buscar a Deus.</a:t>
            </a:r>
          </a:p>
        </p:txBody>
      </p:sp>
    </p:spTree>
    <p:extLst>
      <p:ext uri="{BB962C8B-B14F-4D97-AF65-F5344CB8AC3E}">
        <p14:creationId xmlns:p14="http://schemas.microsoft.com/office/powerpoint/2010/main" val="687307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56996"/>
            <a:ext cx="6979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 você o Aceita-lo, Ele vai abraçar você, e lhe você fazer Feliz</a:t>
            </a:r>
          </a:p>
        </p:txBody>
      </p:sp>
    </p:spTree>
    <p:extLst>
      <p:ext uri="{BB962C8B-B14F-4D97-AF65-F5344CB8AC3E}">
        <p14:creationId xmlns:p14="http://schemas.microsoft.com/office/powerpoint/2010/main" val="2817140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79153" y="2059424"/>
            <a:ext cx="8519727" cy="1938992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Esta fase acontecerá durante o período do milênio</a:t>
            </a:r>
          </a:p>
        </p:txBody>
      </p:sp>
    </p:spTree>
    <p:extLst>
      <p:ext uri="{BB962C8B-B14F-4D97-AF65-F5344CB8AC3E}">
        <p14:creationId xmlns:p14="http://schemas.microsoft.com/office/powerpoint/2010/main" val="961681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4401" y="1679511"/>
            <a:ext cx="9965094" cy="2862322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Começará na volta de</a:t>
            </a:r>
          </a:p>
          <a:p>
            <a:pPr algn="ctr"/>
            <a:r>
              <a:rPr lang="pt-BR" sz="6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Jesus e terminará quando a </a:t>
            </a:r>
          </a:p>
          <a:p>
            <a:pPr algn="ctr"/>
            <a:r>
              <a:rPr lang="pt-BR" sz="6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Cidade Santa descer do Céu. </a:t>
            </a:r>
          </a:p>
        </p:txBody>
      </p:sp>
    </p:spTree>
    <p:extLst>
      <p:ext uri="{BB962C8B-B14F-4D97-AF65-F5344CB8AC3E}">
        <p14:creationId xmlns:p14="http://schemas.microsoft.com/office/powerpoint/2010/main" val="368855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0850" y="1660850"/>
            <a:ext cx="4273420" cy="1938992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1° SURPRESA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estará lá</a:t>
            </a:r>
          </a:p>
        </p:txBody>
      </p:sp>
    </p:spTree>
    <p:extLst>
      <p:ext uri="{BB962C8B-B14F-4D97-AF65-F5344CB8AC3E}">
        <p14:creationId xmlns:p14="http://schemas.microsoft.com/office/powerpoint/2010/main" val="1805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7870" y="933061"/>
            <a:ext cx="4030823" cy="5632311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2ª SURPRESA: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Pessoas que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acha que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não irão para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Céu poderão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estar lá</a:t>
            </a:r>
          </a:p>
        </p:txBody>
      </p:sp>
    </p:spTree>
    <p:extLst>
      <p:ext uri="{BB962C8B-B14F-4D97-AF65-F5344CB8AC3E}">
        <p14:creationId xmlns:p14="http://schemas.microsoft.com/office/powerpoint/2010/main" val="247823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3934" y="1063690"/>
            <a:ext cx="6400801" cy="3785652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3ª SURPRESA: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Pessoas que você acha que irão para o céu, mas que não estarão lá.</a:t>
            </a:r>
          </a:p>
        </p:txBody>
      </p:sp>
    </p:spTree>
    <p:extLst>
      <p:ext uri="{BB962C8B-B14F-4D97-AF65-F5344CB8AC3E}">
        <p14:creationId xmlns:p14="http://schemas.microsoft.com/office/powerpoint/2010/main" val="21285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34482" y="3956180"/>
            <a:ext cx="11122089" cy="2585323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a Cidade Santa descer do céu,  todos os ímpios ressuscitarão; haverá uma tentativa de ataque à cidade de Deus.</a:t>
            </a:r>
          </a:p>
        </p:txBody>
      </p:sp>
    </p:spTree>
    <p:extLst>
      <p:ext uri="{BB962C8B-B14F-4D97-AF65-F5344CB8AC3E}">
        <p14:creationId xmlns:p14="http://schemas.microsoft.com/office/powerpoint/2010/main" val="660061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62274" y="1754154"/>
            <a:ext cx="10002414" cy="286232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ímpios, inclusive o Diabo, irão se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ajoelhar diante de Jesus, e então </a:t>
            </a:r>
            <a:r>
              <a:rPr lang="pt-BR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EIe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dará a sentença final.</a:t>
            </a:r>
          </a:p>
        </p:txBody>
      </p:sp>
    </p:spTree>
    <p:extLst>
      <p:ext uri="{BB962C8B-B14F-4D97-AF65-F5344CB8AC3E}">
        <p14:creationId xmlns:p14="http://schemas.microsoft.com/office/powerpoint/2010/main" val="2650744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4400" y="3415001"/>
            <a:ext cx="10748866" cy="175432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Cristo criará um novo Céu e uma nova Terra, começará a tão sonhada Vida Eterna.</a:t>
            </a:r>
          </a:p>
        </p:txBody>
      </p:sp>
    </p:spTree>
    <p:extLst>
      <p:ext uri="{BB962C8B-B14F-4D97-AF65-F5344CB8AC3E}">
        <p14:creationId xmlns:p14="http://schemas.microsoft.com/office/powerpoint/2010/main" val="417077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14187" y="1073195"/>
            <a:ext cx="5495909" cy="341632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Todos os vivos, como os mortos, devem ser julgados segundo as suas obras</a:t>
            </a:r>
          </a:p>
        </p:txBody>
      </p:sp>
    </p:spTree>
    <p:extLst>
      <p:ext uri="{BB962C8B-B14F-4D97-AF65-F5344CB8AC3E}">
        <p14:creationId xmlns:p14="http://schemas.microsoft.com/office/powerpoint/2010/main" val="3006998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15820" y="696191"/>
            <a:ext cx="10898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“Porque importa que todos nós compareçamos perante o tribunal de Cristo, para que cada um receba segundo o bem ou o mal que tiver feito por meio do corpo”.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352523" y="5783763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 coríntios 5:10</a:t>
            </a:r>
          </a:p>
        </p:txBody>
      </p:sp>
    </p:spTree>
    <p:extLst>
      <p:ext uri="{BB962C8B-B14F-4D97-AF65-F5344CB8AC3E}">
        <p14:creationId xmlns:p14="http://schemas.microsoft.com/office/powerpoint/2010/main" val="3075270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94318" y="2724539"/>
            <a:ext cx="10058400" cy="2308324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 dia todos vão estar diante de Deus, para receber Uma recompensa no  juízo final, quer seja para o bem, quer seja para o mal</a:t>
            </a:r>
          </a:p>
        </p:txBody>
      </p:sp>
    </p:spTree>
    <p:extLst>
      <p:ext uri="{BB962C8B-B14F-4D97-AF65-F5344CB8AC3E}">
        <p14:creationId xmlns:p14="http://schemas.microsoft.com/office/powerpoint/2010/main" val="534614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86206" y="2463282"/>
            <a:ext cx="9591867" cy="1785104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REGISTRA TUDO EM SEUS LIVROS </a:t>
            </a:r>
          </a:p>
          <a:p>
            <a:pPr algn="ctr"/>
            <a:r>
              <a:rPr lang="pt-BR" sz="5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Ele trará a juízo todas as obras</a:t>
            </a:r>
            <a:endParaRPr lang="pt-BR" sz="55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74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9208" y="1940767"/>
            <a:ext cx="11252719" cy="3416320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Portanto, entre em comunhão com Deus. Converse seriamente com Ele sobre seus problemas.  Peça misericórdia e Deus lhe perdoará.</a:t>
            </a:r>
          </a:p>
        </p:txBody>
      </p:sp>
    </p:spTree>
    <p:extLst>
      <p:ext uri="{BB962C8B-B14F-4D97-AF65-F5344CB8AC3E}">
        <p14:creationId xmlns:p14="http://schemas.microsoft.com/office/powerpoint/2010/main" val="2795071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354562" y="2127380"/>
            <a:ext cx="7016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DEISÃO</a:t>
            </a:r>
          </a:p>
        </p:txBody>
      </p:sp>
      <p:pic>
        <p:nvPicPr>
          <p:cNvPr id="3" name="Fundo de Apelo">
            <a:hlinkClick r:id="" action="ppaction://media"/>
            <a:extLst>
              <a:ext uri="{FF2B5EF4-FFF2-40B4-BE49-F238E27FC236}">
                <a16:creationId xmlns:a16="http://schemas.microsoft.com/office/drawing/2014/main" id="{5305E88A-7913-4E6C-821D-F3614AD70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29601" y="242597"/>
            <a:ext cx="3008324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pt-BR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</a:t>
            </a:r>
            <a:endParaRPr lang="pt-B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80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18857" y="3694923"/>
            <a:ext cx="6736701" cy="193899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OBRA DE PREPARAÇÃO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É uma obra individual</a:t>
            </a:r>
          </a:p>
        </p:txBody>
      </p:sp>
    </p:spTree>
    <p:extLst>
      <p:ext uri="{BB962C8B-B14F-4D97-AF65-F5344CB8AC3E}">
        <p14:creationId xmlns:p14="http://schemas.microsoft.com/office/powerpoint/2010/main" val="302655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1175" y="2901995"/>
            <a:ext cx="10730203" cy="2585323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se encerrar a obra do juízo de investigação, o destino de todos terá sido decidido, ou para a vida, ou para a morte. </a:t>
            </a:r>
          </a:p>
        </p:txBody>
      </p:sp>
    </p:spTree>
    <p:extLst>
      <p:ext uri="{BB962C8B-B14F-4D97-AF65-F5344CB8AC3E}">
        <p14:creationId xmlns:p14="http://schemas.microsoft.com/office/powerpoint/2010/main" val="61647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9673" y="2873829"/>
            <a:ext cx="10506269" cy="2123658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APRESENTA A REALIDADE </a:t>
            </a:r>
          </a:p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um tempo de juízo final</a:t>
            </a:r>
          </a:p>
        </p:txBody>
      </p:sp>
    </p:spTree>
    <p:extLst>
      <p:ext uri="{BB962C8B-B14F-4D97-AF65-F5344CB8AC3E}">
        <p14:creationId xmlns:p14="http://schemas.microsoft.com/office/powerpoint/2010/main" val="50002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4786" y="1287626"/>
            <a:ext cx="6102220" cy="2123658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SENHOR VEM </a:t>
            </a:r>
          </a:p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julgar a terra</a:t>
            </a:r>
          </a:p>
        </p:txBody>
      </p:sp>
    </p:spTree>
    <p:extLst>
      <p:ext uri="{BB962C8B-B14F-4D97-AF65-F5344CB8AC3E}">
        <p14:creationId xmlns:p14="http://schemas.microsoft.com/office/powerpoint/2010/main" val="4111841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1" y="1464111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“Regozijem-se as árvores do bosque na presença do SENHOR, porque vem a julgar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a terra.”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Crônicas 16:33</a:t>
            </a:r>
          </a:p>
        </p:txBody>
      </p:sp>
    </p:spTree>
    <p:extLst>
      <p:ext uri="{BB962C8B-B14F-4D97-AF65-F5344CB8AC3E}">
        <p14:creationId xmlns:p14="http://schemas.microsoft.com/office/powerpoint/2010/main" val="37089912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1468</Words>
  <Application>Microsoft Office PowerPoint</Application>
  <PresentationFormat>Widescreen</PresentationFormat>
  <Paragraphs>223</Paragraphs>
  <Slides>45</Slides>
  <Notes>41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João Batista</cp:lastModifiedBy>
  <cp:revision>62</cp:revision>
  <dcterms:created xsi:type="dcterms:W3CDTF">2018-07-21T22:49:31Z</dcterms:created>
  <dcterms:modified xsi:type="dcterms:W3CDTF">2018-11-28T22:01:33Z</dcterms:modified>
</cp:coreProperties>
</file>