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09" r:id="rId3"/>
    <p:sldId id="257" r:id="rId4"/>
    <p:sldId id="310" r:id="rId5"/>
    <p:sldId id="319" r:id="rId6"/>
    <p:sldId id="283" r:id="rId7"/>
    <p:sldId id="296" r:id="rId8"/>
    <p:sldId id="260" r:id="rId9"/>
    <p:sldId id="262" r:id="rId10"/>
    <p:sldId id="286" r:id="rId11"/>
    <p:sldId id="313" r:id="rId12"/>
    <p:sldId id="314" r:id="rId13"/>
    <p:sldId id="315" r:id="rId14"/>
    <p:sldId id="266" r:id="rId15"/>
    <p:sldId id="267" r:id="rId16"/>
    <p:sldId id="275" r:id="rId17"/>
    <p:sldId id="301" r:id="rId18"/>
    <p:sldId id="264" r:id="rId19"/>
    <p:sldId id="288" r:id="rId20"/>
    <p:sldId id="316" r:id="rId21"/>
    <p:sldId id="317" r:id="rId22"/>
    <p:sldId id="265" r:id="rId23"/>
    <p:sldId id="289" r:id="rId24"/>
    <p:sldId id="318" r:id="rId25"/>
    <p:sldId id="303" r:id="rId26"/>
    <p:sldId id="291" r:id="rId27"/>
    <p:sldId id="305" r:id="rId28"/>
    <p:sldId id="279" r:id="rId29"/>
    <p:sldId id="295" r:id="rId30"/>
    <p:sldId id="280" r:id="rId31"/>
    <p:sldId id="282" r:id="rId32"/>
    <p:sldId id="30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713" autoAdjust="0"/>
  </p:normalViewPr>
  <p:slideViewPr>
    <p:cSldViewPr snapToGrid="0">
      <p:cViewPr varScale="1">
        <p:scale>
          <a:sx n="58" d="100"/>
          <a:sy n="58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32D33-A2CD-4C77-BB2E-ACF70005A162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0F934-F33D-4D76-9E8A-5E3F088690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81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um memorial escrito diante de Deus, no qual estão registradas as boas ações dos que temem ao Senhor, e para os que se lembram do Seu nome. Suas palavras de fé, seus atos de amor, acham-se registrados no céu.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6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64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4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é que o nome da pessoa vai para o Livro da Vida?</a:t>
            </a:r>
          </a:p>
          <a:p>
            <a:r>
              <a:rPr lang="pt-BR" dirty="0" smtClean="0"/>
              <a:t>No ato do batismo? </a:t>
            </a:r>
          </a:p>
          <a:p>
            <a:r>
              <a:rPr lang="pt-BR" dirty="0" smtClean="0"/>
              <a:t>Quando começa a estudar a Bíblia? Quando nasce?</a:t>
            </a:r>
          </a:p>
          <a:p>
            <a:r>
              <a:rPr lang="pt-BR" dirty="0" smtClean="0"/>
              <a:t>Quando morre? Na hora da conversão?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80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Resposta: O nome só vai para o Livro da</a:t>
            </a:r>
          </a:p>
          <a:p>
            <a:r>
              <a:rPr lang="pt-BR" dirty="0" smtClean="0"/>
              <a:t>Vida quando a pessoa aceita Jesus e a Sua</a:t>
            </a:r>
          </a:p>
          <a:p>
            <a:r>
              <a:rPr lang="pt-BR" dirty="0" smtClean="0"/>
              <a:t>verdade, e dá seu testemunho público</a:t>
            </a:r>
          </a:p>
          <a:p>
            <a:r>
              <a:rPr lang="pt-BR" dirty="0" smtClean="0"/>
              <a:t>que aceitou a cristo através do santo batismo.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07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 Um nome pode ser riscado do Livro da Vida?</a:t>
            </a:r>
          </a:p>
          <a:p>
            <a:r>
              <a:rPr lang="pt-BR" dirty="0" smtClean="0"/>
              <a:t>Êxodo 32:33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93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28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 MEMORIAL: </a:t>
            </a:r>
          </a:p>
          <a:p>
            <a:r>
              <a:rPr lang="pt-BR" dirty="0" smtClean="0"/>
              <a:t>Nesse livro</a:t>
            </a:r>
            <a:r>
              <a:rPr lang="pt-BR" baseline="0" dirty="0" smtClean="0"/>
              <a:t> Deus registra as boas obras:</a:t>
            </a:r>
          </a:p>
          <a:p>
            <a:r>
              <a:rPr lang="pt-BR" baseline="0" dirty="0" smtClean="0"/>
              <a:t>Malaquias 3:16</a:t>
            </a:r>
            <a:endParaRPr lang="pt-BR" dirty="0" smtClean="0"/>
          </a:p>
          <a:p>
            <a:r>
              <a:rPr lang="pt-BR" dirty="0" smtClean="0"/>
              <a:t>Toda tentação registrada</a:t>
            </a:r>
          </a:p>
          <a:p>
            <a:r>
              <a:rPr lang="pt-BR" dirty="0" smtClean="0"/>
              <a:t>Todo mal vencido</a:t>
            </a:r>
          </a:p>
          <a:p>
            <a:r>
              <a:rPr lang="pt-BR" dirty="0" smtClean="0"/>
              <a:t>Toda palavra de compaixão</a:t>
            </a:r>
          </a:p>
          <a:p>
            <a:r>
              <a:rPr lang="pt-BR" dirty="0" smtClean="0"/>
              <a:t>Todo ato de sacrifício</a:t>
            </a:r>
          </a:p>
          <a:p>
            <a:r>
              <a:rPr lang="pt-BR" dirty="0" smtClean="0"/>
              <a:t>Todo sofrimento suportado</a:t>
            </a:r>
          </a:p>
          <a:p>
            <a:r>
              <a:rPr lang="pt-BR" dirty="0" smtClean="0"/>
              <a:t>Toda lágrima derramada</a:t>
            </a:r>
          </a:p>
          <a:p>
            <a:r>
              <a:rPr lang="pt-BR" dirty="0" smtClean="0"/>
              <a:t>Um sorriso</a:t>
            </a:r>
          </a:p>
          <a:p>
            <a:r>
              <a:rPr lang="pt-BR" dirty="0" smtClean="0"/>
              <a:t>Um aperto de mão, um abraço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891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52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 DA MORTE: </a:t>
            </a:r>
          </a:p>
          <a:p>
            <a:r>
              <a:rPr lang="pt-BR" dirty="0" smtClean="0"/>
              <a:t>Registro das más obras. Jeremias 2:22.</a:t>
            </a:r>
          </a:p>
          <a:p>
            <a:endParaRPr lang="pt-BR" dirty="0" smtClean="0"/>
          </a:p>
          <a:p>
            <a:r>
              <a:rPr lang="pt-BR" dirty="0" smtClean="0"/>
              <a:t>Toda palavra frívola</a:t>
            </a:r>
          </a:p>
          <a:p>
            <a:r>
              <a:rPr lang="pt-BR" dirty="0" smtClean="0"/>
              <a:t>Todo ato egoísta</a:t>
            </a:r>
          </a:p>
          <a:p>
            <a:r>
              <a:rPr lang="pt-BR" dirty="0" smtClean="0"/>
              <a:t>O dever não cumprido</a:t>
            </a:r>
          </a:p>
          <a:p>
            <a:r>
              <a:rPr lang="pt-BR" dirty="0" smtClean="0"/>
              <a:t>Todo pecado secreto </a:t>
            </a:r>
          </a:p>
          <a:p>
            <a:r>
              <a:rPr lang="pt-BR" dirty="0" smtClean="0"/>
              <a:t>Toda má palavra</a:t>
            </a:r>
          </a:p>
          <a:p>
            <a:r>
              <a:rPr lang="pt-BR" dirty="0" smtClean="0"/>
              <a:t>Toda ira</a:t>
            </a:r>
          </a:p>
          <a:p>
            <a:r>
              <a:rPr lang="pt-BR" dirty="0" smtClean="0"/>
              <a:t>As más intenções</a:t>
            </a:r>
          </a:p>
          <a:p>
            <a:r>
              <a:rPr lang="pt-BR" dirty="0" smtClean="0"/>
              <a:t>Mateus 12:36,37.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201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81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livro memorial de Deus toda ação de justiça se acha imortalizada. Ali, toda tentação resistida, todo mal vencido, toda palavra de terna compaixão que se proferir, acham-se fielmente historiados. E todo ato de sacrifício, todo sofrimento e tristeza, suportado por amor de Cristo, encontra-se registrado.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38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Pelo que seremos julgados e condenados ou absolvidos? </a:t>
            </a:r>
          </a:p>
          <a:p>
            <a:r>
              <a:rPr lang="pt-BR" dirty="0" smtClean="0"/>
              <a:t>Mateus 12: 36,37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94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21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655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Veja advertência feita por Jesus aos discípulos, em Lucas 10:20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097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65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Conforme Apocalipse 21:27, as inscrições estão abertas e você pode ter o seu nome e o mais importante livro de registro do universo!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467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Minha decisão </a:t>
            </a:r>
          </a:p>
          <a:p>
            <a:endParaRPr lang="pt-BR" dirty="0" smtClean="0"/>
          </a:p>
          <a:p>
            <a:r>
              <a:rPr lang="pt-BR" dirty="0" smtClean="0"/>
              <a:t>Quero ser batizado, pois entendo que somente aceitando a verdade e nascendo de novo é que poderei ter meu nome no livro da vida. </a:t>
            </a:r>
          </a:p>
          <a:p>
            <a:r>
              <a:rPr lang="pt-BR" dirty="0" smtClean="0"/>
              <a:t>João 3:1-5 e Marcos 16:15,16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68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 também um relatório dos pecados dos homens... Os propósitos e desejos secretos aparecem no infalível registro; pois Deus trará a juízo todas as coisas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43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Daniel 7:9 e 10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Bíblia faz revelações significativas sobre o juízo, indicando que a livros que registram todas as coisas.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 a sentença de salvação ou perdição veja quais são estes livros: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56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Daniel 7:9 e 10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Bíblia faz revelações significativas sobre o juízo, indicando que a livros que registram todas as coisas.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Inclusive a sentença de salvação ou perdição veja quais são estes livros: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57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livros do juízo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lei é a norma do juízo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Tiago </a:t>
            </a:r>
            <a:r>
              <a:rPr lang="pt-BR" u="none" dirty="0" smtClean="0"/>
              <a:t>1: 25 ; 2:8-12</a:t>
            </a:r>
            <a:endParaRPr lang="pt-BR" u="none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94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LIVRO DA VIDA: 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neste livro que Deus registra o nome das pessoas que se convertem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Apocalipse 20:11,12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0F934-F33D-4D76-9E8A-5E3F0886900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15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579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015C5-02F6-46BD-A476-2990E903FBF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60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4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42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83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9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8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2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1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0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28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9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8A3E-3518-4E19-BD01-4F532D6905EB}" type="datetimeFigureOut">
              <a:rPr lang="pt-BR" smtClean="0"/>
              <a:t>28/09/2018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10B3-D075-4D82-A40E-DEB3D9358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76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0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2168" y="5739763"/>
            <a:ext cx="312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Êxodo 32:32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1682" y="1571752"/>
            <a:ext cx="1028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“Agora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pois, perdoa-lhe o pecado; ou, se não, risca-me, peço-te, do livro que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escreveste”.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4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2168" y="5739763"/>
            <a:ext cx="312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Salmo 69:28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41682" y="1571752"/>
            <a:ext cx="10282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“Sejam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riscados do Livro dos Vivos e não tenham registro com os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justos”.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92168" y="5739763"/>
            <a:ext cx="312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Filipenses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4:3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6039" y="176089"/>
            <a:ext cx="116155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“Nesse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tempo, se levantará Miguel, o grande príncipe, o defensor dos filhos do teu povo, e haverá tempo de angústia, qual nunca houve, desde que houve nação até àquele tempo; mas, naquele tempo, será salvo o teu povo, todo aquele que for achado inscrito no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72927" y="5739763"/>
            <a:ext cx="356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Apocalipse 22:19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8125" y="1026321"/>
            <a:ext cx="112786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“E,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 alguém tirar qualquer coisa das palavras do livro desta profecia, Deus tirará a sua parte da árvore da vida, da cidade santa e das coisas que se acham escritas neste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2122" y="2482981"/>
            <a:ext cx="8020811" cy="1938992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Quando é que o nome da pessoa vai para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 da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Vida? 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428" y="1291824"/>
            <a:ext cx="5685288" cy="3785652"/>
          </a:xfrm>
          <a:prstGeom prst="rect">
            <a:avLst/>
          </a:prstGeom>
          <a:solidFill>
            <a:schemeClr val="tx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nome só vai para o Livro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 Vida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quando a pessoa aceita Jesus e a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Sua verdade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6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5610" y="2233647"/>
            <a:ext cx="6579379" cy="193899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Um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nome pode ser riscado do Livro da Vida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?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0120" y="5800367"/>
            <a:ext cx="406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Êxodo 32:33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7303" y="1333795"/>
            <a:ext cx="102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Então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respondeu o SENHOR a Moisés: “Sim! De fato riscarei do meu livro todo aquele que pecar contra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mim”.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86041" y="1150976"/>
            <a:ext cx="9718553" cy="2954655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 MEMORIAL</a:t>
            </a:r>
            <a:endParaRPr lang="pt-B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Nesse livro D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eus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registra as boas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obras.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78817" y="5813361"/>
            <a:ext cx="4069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Malaquias 3:16</a:t>
            </a:r>
          </a:p>
          <a:p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/>
            </a:r>
            <a:b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7303" y="425302"/>
            <a:ext cx="102823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“Então, os que temiam ao SENHOR falavam uns aos outros; o SENHOR atentava e ouvia; havia um memorial escrito diante dele para os que temem ao SENHOR e para os que se lembram do seu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nome”;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6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56687" y="625642"/>
            <a:ext cx="8594218" cy="5170646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ELE REGISTRA: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Toda tentação 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resistida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Todo mal vencido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Toda palavra de 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compaixão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Todo ato de 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sacrifício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Todo sofrimento </a:t>
            </a:r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suportado</a:t>
            </a:r>
          </a:p>
        </p:txBody>
      </p:sp>
    </p:spTree>
    <p:extLst>
      <p:ext uri="{BB962C8B-B14F-4D97-AF65-F5344CB8AC3E}">
        <p14:creationId xmlns:p14="http://schemas.microsoft.com/office/powerpoint/2010/main" val="189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88771" y="1138989"/>
            <a:ext cx="8594218" cy="433965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ELE REGISTRA: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Toda lágrima derramada 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Um sorriso 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Um aperto de mão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Um Abraço</a:t>
            </a:r>
          </a:p>
        </p:txBody>
      </p:sp>
    </p:spTree>
    <p:extLst>
      <p:ext uri="{BB962C8B-B14F-4D97-AF65-F5344CB8AC3E}">
        <p14:creationId xmlns:p14="http://schemas.microsoft.com/office/powerpoint/2010/main" val="42211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83367" y="675952"/>
            <a:ext cx="9718553" cy="3046988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 DA MORTE</a:t>
            </a:r>
          </a:p>
          <a:p>
            <a:pPr algn="ctr"/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Nesse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 D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eus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registra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todas </a:t>
            </a:r>
            <a:b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</a:b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 más obras.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09853" y="5800367"/>
            <a:ext cx="406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Jeremias 2:22</a:t>
            </a:r>
            <a:b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7303" y="978195"/>
            <a:ext cx="102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“Pelo que ainda que te laves com salitre e amontoes potassa, continua a mácula da tua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iniquidade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perante mim, diz o SENHOR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Deus”.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49193" y="25360"/>
            <a:ext cx="8594218" cy="683264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ELE REGISTRA: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Toda palavra frívola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Todo ato egoísta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Todo dever não cumprido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Todo pecado secreto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Toda má palavra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Toda ira 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r>
              <a:rPr lang="pt-BR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• </a:t>
            </a:r>
            <a:r>
              <a:rPr lang="pt-B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 más intenções do coração</a:t>
            </a:r>
            <a:endParaRPr lang="pt-BR" sz="5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914147" y="1364699"/>
            <a:ext cx="4880904" cy="3785652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Pelo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seremos julgados e condenados ou absolvidos? </a:t>
            </a:r>
          </a:p>
        </p:txBody>
      </p:sp>
    </p:spTree>
    <p:extLst>
      <p:ext uri="{BB962C8B-B14F-4D97-AF65-F5344CB8AC3E}">
        <p14:creationId xmlns:p14="http://schemas.microsoft.com/office/powerpoint/2010/main" val="167683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09853" y="5563300"/>
            <a:ext cx="406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Mateus 12: 36,37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53979" y="563442"/>
            <a:ext cx="108748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“Digo-vos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de toda palavra frívola que proferirem os homens, dela darão conta no Dia do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Juízo;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porque, pelas tuas palavras, serás justificado e, pelas tuas palavras, serás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condenado”.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22216" y="5715700"/>
            <a:ext cx="406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Tiago 1:25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6883" y="765752"/>
            <a:ext cx="11604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“Mas aquele que considera, atentamente, na lei perfeita, lei da liberdade, e nela persevera, não sendo ouvinte negligente, mas operoso praticante, esse será bem-aventurado no que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realizar”.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49947" y="2492080"/>
            <a:ext cx="6337005" cy="1938992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Veja advertência feita por Jesus aos </a:t>
            </a: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discípulos: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09853" y="5563300"/>
            <a:ext cx="406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Lucas 10:20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2227" y="1126677"/>
            <a:ext cx="111985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Não obstante, alegrai-vos, não porque os espíritos se vos submetem, e sim porque o vosso nome está arrolado nos céus.</a:t>
            </a:r>
          </a:p>
        </p:txBody>
      </p:sp>
    </p:spTree>
    <p:extLst>
      <p:ext uri="{BB962C8B-B14F-4D97-AF65-F5344CB8AC3E}">
        <p14:creationId xmlns:p14="http://schemas.microsoft.com/office/powerpoint/2010/main" val="17250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0124" y="1798009"/>
            <a:ext cx="10025848" cy="2585323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Há um memorial escrito diante de Deus, no qual estão registradas as boas ações dos que temem ao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Senhor.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31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5522" y="3785421"/>
            <a:ext cx="11367720" cy="2585323"/>
          </a:xfrm>
          <a:prstGeom prst="rect">
            <a:avLst/>
          </a:prstGeom>
          <a:solidFill>
            <a:schemeClr val="tx1">
              <a:alpha val="6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 </a:t>
            </a:r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inscrições estão abertas e você pode ter o seu nome </a:t>
            </a:r>
            <a:r>
              <a:rPr lang="pt-BR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 </a:t>
            </a:r>
            <a:r>
              <a:rPr lang="pt-BR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mais importante livro de registro do universo!</a:t>
            </a:r>
          </a:p>
        </p:txBody>
      </p:sp>
    </p:spTree>
    <p:extLst>
      <p:ext uri="{BB962C8B-B14F-4D97-AF65-F5344CB8AC3E}">
        <p14:creationId xmlns:p14="http://schemas.microsoft.com/office/powerpoint/2010/main" val="18279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3980" y="2356326"/>
            <a:ext cx="4363452" cy="1015663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MINHA DECISÃO </a:t>
            </a:r>
            <a:endParaRPr lang="pt-BR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80399" y="152400"/>
            <a:ext cx="3082447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PRÓXIMO TEMA:</a:t>
            </a:r>
            <a:endParaRPr lang="pt-B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6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1066" y="3022556"/>
            <a:ext cx="11192933" cy="1754326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latin typeface="Agency FB" panose="020B0503020202020204" pitchFamily="34" charset="0"/>
              </a:rPr>
              <a:t>No livro memorial de Deus toda ação de justiça </a:t>
            </a:r>
            <a:endParaRPr lang="pt-BR" sz="5400" dirty="0" smtClean="0">
              <a:solidFill>
                <a:srgbClr val="FFC000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5400" dirty="0" smtClean="0">
                <a:solidFill>
                  <a:srgbClr val="FFC000"/>
                </a:solidFill>
                <a:latin typeface="Agency FB" panose="020B0503020202020204" pitchFamily="34" charset="0"/>
              </a:rPr>
              <a:t>se </a:t>
            </a:r>
            <a:r>
              <a:rPr lang="pt-BR" sz="5400" dirty="0">
                <a:solidFill>
                  <a:srgbClr val="FFC000"/>
                </a:solidFill>
                <a:latin typeface="Agency FB" panose="020B0503020202020204" pitchFamily="34" charset="0"/>
              </a:rPr>
              <a:t>acha imortalizada. </a:t>
            </a:r>
          </a:p>
        </p:txBody>
      </p:sp>
    </p:spTree>
    <p:extLst>
      <p:ext uri="{BB962C8B-B14F-4D97-AF65-F5344CB8AC3E}">
        <p14:creationId xmlns:p14="http://schemas.microsoft.com/office/powerpoint/2010/main" val="19588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0266" y="2412956"/>
            <a:ext cx="11192933" cy="3416320"/>
          </a:xfrm>
          <a:prstGeom prst="rect">
            <a:avLst/>
          </a:prstGeom>
          <a:solidFill>
            <a:schemeClr val="tx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latin typeface="Agency FB" panose="020B0503020202020204" pitchFamily="34" charset="0"/>
              </a:rPr>
              <a:t>Há também um relatório dos pecados dos homens... Os propósitos e desejos secretos aparecem no infalível registro; pois Deus trará a juízo todas as coisas </a:t>
            </a:r>
          </a:p>
        </p:txBody>
      </p:sp>
    </p:spTree>
    <p:extLst>
      <p:ext uri="{BB962C8B-B14F-4D97-AF65-F5344CB8AC3E}">
        <p14:creationId xmlns:p14="http://schemas.microsoft.com/office/powerpoint/2010/main" val="132937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98439" y="5839746"/>
            <a:ext cx="328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Daniel 7:9 e 10</a:t>
            </a:r>
            <a:b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09600" y="305834"/>
            <a:ext cx="1097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“Continuei olhando, até que foram postos uns tronos, e o Ancião de Dias se assentou; sua veste era branca como a neve, e os cabelos da cabeça, como a pura lã; o seu trono eram chamas de fogo, e suas rodas eram fogo </a:t>
            </a:r>
            <a:r>
              <a:rPr lang="pt-BR" sz="5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ardente...</a:t>
            </a:r>
            <a:endParaRPr lang="pt-BR" sz="5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algn="ctr"/>
            <a:endParaRPr lang="pt-BR" sz="5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9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98439" y="5839746"/>
            <a:ext cx="3287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Daniel 7:9 e 10</a:t>
            </a:r>
            <a:b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</a:b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0696" y="982547"/>
            <a:ext cx="102823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“Um </a:t>
            </a:r>
            <a:r>
              <a:rPr lang="pt-BR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rio de fogo manava e saía de diante dele; milhares de milhares o serviam, e miríades de miríades estavam diante dele; assentou-se o tribunal, e se abriram os </a:t>
            </a:r>
            <a:r>
              <a:rPr lang="pt-BR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livros”.</a:t>
            </a:r>
            <a:endParaRPr lang="pt-BR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6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55333" y="1942780"/>
            <a:ext cx="7569201" cy="212365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 LIVROS DO JUÍZO</a:t>
            </a:r>
          </a:p>
          <a:p>
            <a:pPr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 Lei é a norma do juízo</a:t>
            </a:r>
            <a:endParaRPr lang="pt-B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8632" y="869347"/>
            <a:ext cx="10565219" cy="295465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LIVRO DA VIDA</a:t>
            </a:r>
            <a:endParaRPr lang="pt-BR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pPr marL="541338" indent="-541338" algn="ctr">
              <a:buFont typeface="Arial" panose="020B0604020202020204" pitchFamily="34" charset="0"/>
              <a:buChar char="•"/>
            </a:pPr>
            <a:r>
              <a:rPr lang="pt-B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É </a:t>
            </a:r>
            <a:r>
              <a:rPr lang="pt-BR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neste livro que Deus registra o nome das pessoas que se convertem.</a:t>
            </a:r>
          </a:p>
        </p:txBody>
      </p:sp>
    </p:spTree>
    <p:extLst>
      <p:ext uri="{BB962C8B-B14F-4D97-AF65-F5344CB8AC3E}">
        <p14:creationId xmlns:p14="http://schemas.microsoft.com/office/powerpoint/2010/main" val="16035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1150</Words>
  <Application>Microsoft Office PowerPoint</Application>
  <PresentationFormat>Widescreen</PresentationFormat>
  <Paragraphs>140</Paragraphs>
  <Slides>32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Agency FB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João Batista</cp:lastModifiedBy>
  <cp:revision>66</cp:revision>
  <dcterms:created xsi:type="dcterms:W3CDTF">2018-07-22T01:45:39Z</dcterms:created>
  <dcterms:modified xsi:type="dcterms:W3CDTF">2018-09-28T15:45:22Z</dcterms:modified>
</cp:coreProperties>
</file>