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328" r:id="rId2"/>
    <p:sldId id="346" r:id="rId3"/>
    <p:sldId id="329" r:id="rId4"/>
    <p:sldId id="260" r:id="rId5"/>
    <p:sldId id="261" r:id="rId6"/>
    <p:sldId id="306" r:id="rId7"/>
    <p:sldId id="262" r:id="rId8"/>
    <p:sldId id="263" r:id="rId9"/>
    <p:sldId id="307" r:id="rId10"/>
    <p:sldId id="264" r:id="rId11"/>
    <p:sldId id="265" r:id="rId12"/>
    <p:sldId id="308" r:id="rId13"/>
    <p:sldId id="266" r:id="rId14"/>
    <p:sldId id="268" r:id="rId15"/>
    <p:sldId id="311" r:id="rId16"/>
    <p:sldId id="312" r:id="rId17"/>
    <p:sldId id="269" r:id="rId18"/>
    <p:sldId id="313" r:id="rId19"/>
    <p:sldId id="270" r:id="rId20"/>
    <p:sldId id="271" r:id="rId21"/>
    <p:sldId id="314" r:id="rId22"/>
    <p:sldId id="272" r:id="rId23"/>
    <p:sldId id="315" r:id="rId24"/>
    <p:sldId id="275" r:id="rId25"/>
    <p:sldId id="316" r:id="rId26"/>
    <p:sldId id="276" r:id="rId27"/>
    <p:sldId id="317" r:id="rId28"/>
    <p:sldId id="318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344" r:id="rId38"/>
    <p:sldId id="345" r:id="rId39"/>
    <p:sldId id="301" r:id="rId40"/>
    <p:sldId id="303" r:id="rId41"/>
    <p:sldId id="343" r:id="rId42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6" autoAdjust="0"/>
    <p:restoredTop sz="85817" autoAdjust="0"/>
  </p:normalViewPr>
  <p:slideViewPr>
    <p:cSldViewPr snapToGrid="0">
      <p:cViewPr varScale="1">
        <p:scale>
          <a:sx n="62" d="100"/>
          <a:sy n="62" d="100"/>
        </p:scale>
        <p:origin x="8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3EFFEC-864A-4F57-9CA8-DD293DB8FFA2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571F7-5565-473A-A686-B8B5B9910390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79213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34529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Quando a obra da investigação se encerrar, Examinados e decididos os casos dos que em todos os séculos professam ser seguidores de Cristo, então, e somente então, encerrar ao tempo da Graça, fechando-se a porta misericórdia. </a:t>
            </a:r>
          </a:p>
          <a:p>
            <a:r>
              <a:rPr lang="pt-BR" dirty="0"/>
              <a:t>O destino de todos estará decidido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12488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Éden - Adão e Eva: </a:t>
            </a:r>
          </a:p>
          <a:p>
            <a:r>
              <a:rPr lang="pt-BR" dirty="0"/>
              <a:t>Gênesis 3:15 </a:t>
            </a:r>
          </a:p>
          <a:p>
            <a:r>
              <a:rPr lang="pt-BR" dirty="0"/>
              <a:t>A graça Salvadora foi oferecida depois que o ser humano caiu em Pecado.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7010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15967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Quando tudo parecia perdido, abriu a porta da Graça, no plano de salvação para o homem caído.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8512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Dilúvio - Noé: </a:t>
            </a:r>
          </a:p>
          <a:p>
            <a:r>
              <a:rPr lang="pt-BR" dirty="0"/>
              <a:t>Gênesis 6:8-22 </a:t>
            </a:r>
          </a:p>
          <a:p>
            <a:r>
              <a:rPr lang="pt-BR" dirty="0"/>
              <a:t>Hebreus 11:7 </a:t>
            </a:r>
          </a:p>
          <a:p>
            <a:endParaRPr lang="pt-BR" dirty="0"/>
          </a:p>
          <a:p>
            <a:r>
              <a:rPr lang="pt-BR" dirty="0"/>
              <a:t>O mal avançou e o pecado Chegou a um ponto insuportável.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163769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249698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Deus chamou Noé, e por meio dele, abriu a porta da Graça e salvação para o mundo, mas aquela porta se fechou depois de 120 anos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987315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Messias- jesus: </a:t>
            </a:r>
          </a:p>
          <a:p>
            <a:r>
              <a:rPr lang="pt-BR" dirty="0"/>
              <a:t>Mateus 4:17-20 </a:t>
            </a:r>
          </a:p>
          <a:p>
            <a:endParaRPr lang="pt-BR" dirty="0"/>
          </a:p>
          <a:p>
            <a:r>
              <a:rPr lang="pt-BR" dirty="0"/>
              <a:t>Jesus veio e ofereceu de graça a salvação.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297823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198320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Tempo de graça: Hoje. </a:t>
            </a:r>
          </a:p>
          <a:p>
            <a:r>
              <a:rPr lang="pt-BR" dirty="0"/>
              <a:t>Efésios 2:8 e Apocalipse 3:8, 7:10 </a:t>
            </a:r>
          </a:p>
          <a:p>
            <a:r>
              <a:rPr lang="pt-BR" dirty="0"/>
              <a:t>Hoje, porta da salvação, oportunidade aceitar a Cristo, oportunidade pelo perdão dos pecados, aberta para você.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108644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O tempo de tomar uma decisão ao lado de Cristo é hoje. </a:t>
            </a:r>
          </a:p>
          <a:p>
            <a:r>
              <a:rPr lang="pt-BR" dirty="0"/>
              <a:t>Hebreus 3:12,13.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630229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776846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182674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Muitos estão adiando sua entrega a Cristo, imaginando que isto pode ser feito a qualquer tempo, mas o espírito santo diz que você tem que se decidir agora. </a:t>
            </a:r>
          </a:p>
          <a:p>
            <a:r>
              <a:rPr lang="pt-BR" dirty="0"/>
              <a:t>Hebreus 3:7,8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022863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275203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Chegar ao momento, em breve, e a porta da Graça estará fechada. </a:t>
            </a:r>
          </a:p>
          <a:p>
            <a:r>
              <a:rPr lang="pt-BR" dirty="0"/>
              <a:t>Gênesis 6:3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015581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Isto ocorrerá no final do juízo investigativo. </a:t>
            </a:r>
          </a:p>
          <a:p>
            <a:r>
              <a:rPr lang="pt-BR" dirty="0"/>
              <a:t>Apocalipse 8:5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875618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1968537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Jesus sai do Santuário. termina a intercessão. a comoção do céu. </a:t>
            </a:r>
          </a:p>
          <a:p>
            <a:r>
              <a:rPr lang="pt-BR" dirty="0"/>
              <a:t>Apocalipse 8:5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647743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988156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Muitos procurarão a palavra de Deus e não a acharão. </a:t>
            </a:r>
          </a:p>
          <a:p>
            <a:r>
              <a:rPr lang="pt-BR" dirty="0"/>
              <a:t>Amós 8:11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170414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631247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Haverá um tempo de angústia como nunca houve. Daniel 12:1.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978736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730650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.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507E1-440E-4491-9C17-87ED8DAE0EA8}" type="slidenum">
              <a:rPr lang="pt-BR" smtClean="0"/>
              <a:t>28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35285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São derramadas as sete últimas pragas. Apocalipse 15:1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8219474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Primeira Praga </a:t>
            </a:r>
          </a:p>
          <a:p>
            <a:r>
              <a:rPr lang="pt-BR" dirty="0"/>
              <a:t>Chagas malignas nos ímpios </a:t>
            </a:r>
          </a:p>
          <a:p>
            <a:r>
              <a:rPr lang="pt-BR" dirty="0"/>
              <a:t>Apocalipse 16:1-2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079886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Segunda praga </a:t>
            </a:r>
          </a:p>
          <a:p>
            <a:r>
              <a:rPr lang="pt-BR" dirty="0"/>
              <a:t>águas do mar em sangue. </a:t>
            </a:r>
          </a:p>
          <a:p>
            <a:r>
              <a:rPr lang="pt-BR" dirty="0"/>
              <a:t>Apocalipse 16:3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4356124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Terceira Praga </a:t>
            </a:r>
          </a:p>
          <a:p>
            <a:r>
              <a:rPr lang="pt-BR" dirty="0"/>
              <a:t> rios e fontes em sangue </a:t>
            </a:r>
          </a:p>
          <a:p>
            <a:r>
              <a:rPr lang="pt-BR" dirty="0"/>
              <a:t>Apocalipse 16:4-7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1536284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Quarta praga </a:t>
            </a:r>
          </a:p>
          <a:p>
            <a:r>
              <a:rPr lang="pt-BR" dirty="0"/>
              <a:t>sol em calor abrasante </a:t>
            </a:r>
          </a:p>
          <a:p>
            <a:r>
              <a:rPr lang="pt-BR" dirty="0"/>
              <a:t>Apocalipse 16:8-9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5269190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Quinta praga </a:t>
            </a:r>
          </a:p>
          <a:p>
            <a:r>
              <a:rPr lang="pt-BR" dirty="0"/>
              <a:t>trevas sobre o trono da apostasia </a:t>
            </a:r>
          </a:p>
          <a:p>
            <a:r>
              <a:rPr lang="pt-BR" dirty="0"/>
              <a:t>Apocalipse 16:10-11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017773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Sexta praga </a:t>
            </a:r>
          </a:p>
          <a:p>
            <a:r>
              <a:rPr lang="pt-BR" dirty="0" err="1"/>
              <a:t>Armagedom</a:t>
            </a:r>
            <a:r>
              <a:rPr lang="pt-BR" dirty="0"/>
              <a:t> </a:t>
            </a:r>
          </a:p>
          <a:p>
            <a:r>
              <a:rPr lang="pt-BR" dirty="0"/>
              <a:t>A Última Batalha </a:t>
            </a:r>
          </a:p>
          <a:p>
            <a:r>
              <a:rPr lang="pt-BR" dirty="0"/>
              <a:t>Apocalipse 16:12-16</a:t>
            </a:r>
          </a:p>
          <a:p>
            <a:endParaRPr lang="pt-BR" dirty="0"/>
          </a:p>
          <a:p>
            <a:r>
              <a:rPr lang="pt-BR" dirty="0" err="1"/>
              <a:t>Dragão:espiritismo</a:t>
            </a:r>
            <a:r>
              <a:rPr lang="pt-BR" dirty="0"/>
              <a:t> </a:t>
            </a:r>
          </a:p>
          <a:p>
            <a:r>
              <a:rPr lang="pt-BR" dirty="0" err="1"/>
              <a:t>Besta:catolicismo</a:t>
            </a:r>
            <a:r>
              <a:rPr lang="pt-BR" dirty="0"/>
              <a:t> </a:t>
            </a:r>
          </a:p>
          <a:p>
            <a:r>
              <a:rPr lang="pt-BR" dirty="0"/>
              <a:t>Falso </a:t>
            </a:r>
            <a:r>
              <a:rPr lang="pt-BR" dirty="0" err="1"/>
              <a:t>profeta:protestantismo</a:t>
            </a:r>
            <a:r>
              <a:rPr lang="pt-BR" dirty="0"/>
              <a:t> </a:t>
            </a:r>
          </a:p>
          <a:p>
            <a:r>
              <a:rPr lang="pt-BR" dirty="0"/>
              <a:t>União deles= ecumenismo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8257087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Sétima praga </a:t>
            </a:r>
          </a:p>
          <a:p>
            <a:r>
              <a:rPr lang="pt-BR" dirty="0"/>
              <a:t>chuva de pedras e terremotos </a:t>
            </a:r>
          </a:p>
          <a:p>
            <a:r>
              <a:rPr lang="pt-BR" dirty="0"/>
              <a:t>Apocalipse 16:21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4552563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 Volta de Jesus:</a:t>
            </a:r>
            <a:b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Justos vivos - serão trasladados.</a:t>
            </a:r>
            <a:b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Justos mortos - ressuscitarão.</a:t>
            </a:r>
            <a:b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Ímpios vivos - perecerão.</a:t>
            </a:r>
            <a:b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Ímpios mortos - permanecem mortos.</a:t>
            </a:r>
            <a:b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Satanás fica preso por mil anos na terra sem ter ninguém para tentar.</a:t>
            </a:r>
            <a:b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pt-BR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Salvos no céu - juízo comprovativo.</a:t>
            </a:r>
            <a:r>
              <a:rPr lang="pt-BR" dirty="0"/>
              <a:t> </a:t>
            </a:r>
            <a:br>
              <a:rPr lang="pt-BR" dirty="0"/>
            </a:b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790482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Hoje, você tem a escolha, vida e morte. </a:t>
            </a:r>
          </a:p>
          <a:p>
            <a:r>
              <a:rPr lang="pt-BR" dirty="0"/>
              <a:t>Qual será sua decisão? </a:t>
            </a:r>
          </a:p>
          <a:p>
            <a:r>
              <a:rPr lang="pt-BR" dirty="0"/>
              <a:t>O que você vai aceitar?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Amanhã pode ser muito tarde.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39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044646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Minha decisão. </a:t>
            </a:r>
          </a:p>
          <a:p>
            <a:r>
              <a:rPr lang="pt-BR" dirty="0"/>
              <a:t>Hoje, como passar na porta da Graça, capítulo totalmente a Cristo como meu salvador, desejo receber o batismo como testemunho da minha decisão. </a:t>
            </a:r>
          </a:p>
          <a:p>
            <a:r>
              <a:rPr lang="pt-BR" dirty="0"/>
              <a:t> 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571F7-5565-473A-A686-B8B5B9910390}" type="slidenum">
              <a:rPr lang="pt-BR" smtClean="0"/>
              <a:t>40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79535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14503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02872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75292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17186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81515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7239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78491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25143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48102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27564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61202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7C990-CE68-4965-A6CB-EA0D528B124C}" type="datetimeFigureOut">
              <a:rPr lang="pt-BR" smtClean="0"/>
              <a:t>29/11/2018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B2AD4-5B34-45E2-A3ED-23DD677FF9C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29066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32.png"/><Relationship Id="rId5" Type="http://schemas.openxmlformats.org/officeDocument/2006/relationships/image" Target="../media/image31.jpg"/><Relationship Id="rId4" Type="http://schemas.openxmlformats.org/officeDocument/2006/relationships/notesSlide" Target="../notesSlides/notesSlide3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35081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erie - O Conlfito">
            <a:hlinkClick r:id="" action="ppaction://media"/>
            <a:extLst>
              <a:ext uri="{FF2B5EF4-FFF2-40B4-BE49-F238E27FC236}">
                <a16:creationId xmlns:a16="http://schemas.microsoft.com/office/drawing/2014/main" id="{57036843-F6B7-4912-A751-1965C7DDB1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38200"/>
            <a:ext cx="121920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14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4090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018309" y="3182501"/>
            <a:ext cx="9753600" cy="1754326"/>
          </a:xfrm>
          <a:prstGeom prst="rect">
            <a:avLst/>
          </a:prstGeom>
          <a:solidFill>
            <a:schemeClr val="tx1">
              <a:lumMod val="85000"/>
              <a:lumOff val="15000"/>
              <a:alpha val="7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QUANDO A PORTA DA GRAÇA SE FECHAR</a:t>
            </a:r>
          </a:p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o destino de todos estará decidido</a:t>
            </a:r>
          </a:p>
        </p:txBody>
      </p:sp>
    </p:spTree>
    <p:extLst>
      <p:ext uri="{BB962C8B-B14F-4D97-AF65-F5344CB8AC3E}">
        <p14:creationId xmlns:p14="http://schemas.microsoft.com/office/powerpoint/2010/main" val="1933398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824105" y="1608041"/>
            <a:ext cx="10273145" cy="3416320"/>
          </a:xfrm>
          <a:prstGeom prst="rect">
            <a:avLst/>
          </a:prstGeom>
          <a:solidFill>
            <a:schemeClr val="tx1">
              <a:alpha val="6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solidFill>
                  <a:schemeClr val="bg1"/>
                </a:solidFill>
                <a:latin typeface="Agency FB" panose="020B0503020202020204" pitchFamily="34" charset="0"/>
              </a:rPr>
              <a:t>ÉDEN - ADÃO E EVA: </a:t>
            </a:r>
          </a:p>
          <a:p>
            <a:pPr algn="ctr"/>
            <a:endParaRPr lang="pt-BR" sz="5400" b="1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  <a:latin typeface="Agency FB" panose="020B0503020202020204" pitchFamily="34" charset="0"/>
            </a:endParaRPr>
          </a:p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A graça Salvadora foi oferecida depois que o ser humano caiu em Pecado.</a:t>
            </a:r>
          </a:p>
        </p:txBody>
      </p:sp>
    </p:spTree>
    <p:extLst>
      <p:ext uri="{BB962C8B-B14F-4D97-AF65-F5344CB8AC3E}">
        <p14:creationId xmlns:p14="http://schemas.microsoft.com/office/powerpoint/2010/main" val="419229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167951" y="1258837"/>
            <a:ext cx="1139266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“Porei inimizade entre ti e a mulher, entre a tua descendência e o seu descendente. Este te ferirá a cabeça, e tu lhe ferirás o calcanhar.” 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072605" y="5746440"/>
            <a:ext cx="3526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Gênesis 3:15 </a:t>
            </a:r>
          </a:p>
        </p:txBody>
      </p:sp>
    </p:spTree>
    <p:extLst>
      <p:ext uri="{BB962C8B-B14F-4D97-AF65-F5344CB8AC3E}">
        <p14:creationId xmlns:p14="http://schemas.microsoft.com/office/powerpoint/2010/main" val="2392191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326454" y="1931951"/>
            <a:ext cx="9540586" cy="2585323"/>
          </a:xfrm>
          <a:prstGeom prst="rect">
            <a:avLst/>
          </a:prstGeom>
          <a:solidFill>
            <a:schemeClr val="tx1">
              <a:alpha val="68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Quando tudo parecia perdido, abriu a porta da Graça, no plano de salvação para o homem caído.</a:t>
            </a:r>
          </a:p>
        </p:txBody>
      </p:sp>
    </p:spTree>
    <p:extLst>
      <p:ext uri="{BB962C8B-B14F-4D97-AF65-F5344CB8AC3E}">
        <p14:creationId xmlns:p14="http://schemas.microsoft.com/office/powerpoint/2010/main" val="2367274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838832" y="1208230"/>
            <a:ext cx="8640041" cy="3416320"/>
          </a:xfrm>
          <a:prstGeom prst="rect">
            <a:avLst/>
          </a:prstGeom>
          <a:solidFill>
            <a:schemeClr val="tx1">
              <a:alpha val="54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DILÚVIO - NOÉ: </a:t>
            </a:r>
          </a:p>
          <a:p>
            <a:pPr algn="ctr"/>
            <a:endParaRPr lang="pt-BR" sz="5400" b="1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  <a:latin typeface="Agency FB" panose="020B0503020202020204" pitchFamily="34" charset="0"/>
            </a:endParaRPr>
          </a:p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O mal avançou e o pecado Chegou a um ponto insuportável.</a:t>
            </a:r>
          </a:p>
        </p:txBody>
      </p:sp>
    </p:spTree>
    <p:extLst>
      <p:ext uri="{BB962C8B-B14F-4D97-AF65-F5344CB8AC3E}">
        <p14:creationId xmlns:p14="http://schemas.microsoft.com/office/powerpoint/2010/main" val="3616700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802608" y="646968"/>
            <a:ext cx="1071387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8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“Pela fé, Noé, divinamente instruído acerca de acontecimentos que ainda não se viam e sendo temente a Deus, aparelhou uma arca para a salvação de sua casa; pela qual condenou o mundo e se tornou herdeiro da justiça que vem da fé”. </a:t>
            </a:r>
          </a:p>
          <a:p>
            <a:pPr algn="ctr"/>
            <a:endParaRPr lang="pt-BR" sz="4800" b="1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  <a:latin typeface="Agency FB" panose="020B0503020202020204" pitchFamily="34" charset="0"/>
            </a:endParaRPr>
          </a:p>
        </p:txBody>
      </p:sp>
      <p:sp>
        <p:nvSpPr>
          <p:cNvPr id="10" name="CaixaDeTexto 9"/>
          <p:cNvSpPr txBox="1"/>
          <p:nvPr/>
        </p:nvSpPr>
        <p:spPr>
          <a:xfrm>
            <a:off x="7186905" y="5746440"/>
            <a:ext cx="3526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Hebreus 11:7 </a:t>
            </a:r>
          </a:p>
        </p:txBody>
      </p:sp>
    </p:spTree>
    <p:extLst>
      <p:ext uri="{BB962C8B-B14F-4D97-AF65-F5344CB8AC3E}">
        <p14:creationId xmlns:p14="http://schemas.microsoft.com/office/powerpoint/2010/main" val="22481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596463" y="1539766"/>
            <a:ext cx="10191750" cy="2585323"/>
          </a:xfrm>
          <a:prstGeom prst="rect">
            <a:avLst/>
          </a:prstGeom>
          <a:solidFill>
            <a:schemeClr val="tx1">
              <a:alpha val="7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Deus chamou Noé, e abriu a porta da Graça e da salvação para o mundo, mas aquela porta se fechou depois de 120 anos.</a:t>
            </a:r>
          </a:p>
        </p:txBody>
      </p:sp>
    </p:spTree>
    <p:extLst>
      <p:ext uri="{BB962C8B-B14F-4D97-AF65-F5344CB8AC3E}">
        <p14:creationId xmlns:p14="http://schemas.microsoft.com/office/powerpoint/2010/main" val="49567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2781896" y="1107068"/>
            <a:ext cx="7490114" cy="3785652"/>
          </a:xfrm>
          <a:prstGeom prst="rect">
            <a:avLst/>
          </a:prstGeom>
          <a:solidFill>
            <a:schemeClr val="tx1">
              <a:alpha val="6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MESSIAS - JESUS</a:t>
            </a:r>
          </a:p>
          <a:p>
            <a:pPr algn="ctr"/>
            <a:endParaRPr lang="pt-BR" sz="6000" b="1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  <a:latin typeface="Agency FB" panose="020B0503020202020204" pitchFamily="34" charset="0"/>
            </a:endParaRP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Jesus veio e ofereceu de graça a salvação</a:t>
            </a:r>
          </a:p>
        </p:txBody>
      </p:sp>
    </p:spTree>
    <p:extLst>
      <p:ext uri="{BB962C8B-B14F-4D97-AF65-F5344CB8AC3E}">
        <p14:creationId xmlns:p14="http://schemas.microsoft.com/office/powerpoint/2010/main" val="319227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729061" y="1383527"/>
            <a:ext cx="1043162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“Porque Deus amou ao mundo de tal maneira que deu o seu Filho unigênito, para que todo o que nele crê não pereça, mas tenha a vida eterna”.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633715" y="5788003"/>
            <a:ext cx="35269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João 3:16</a:t>
            </a:r>
          </a:p>
        </p:txBody>
      </p:sp>
    </p:spTree>
    <p:extLst>
      <p:ext uri="{BB962C8B-B14F-4D97-AF65-F5344CB8AC3E}">
        <p14:creationId xmlns:p14="http://schemas.microsoft.com/office/powerpoint/2010/main" val="671539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6069724" y="1416885"/>
            <a:ext cx="5993524" cy="3416320"/>
          </a:xfrm>
          <a:prstGeom prst="rect">
            <a:avLst/>
          </a:prstGeom>
          <a:solidFill>
            <a:schemeClr val="tx1">
              <a:alpha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A porta da salvação, oportunidade aceitar </a:t>
            </a:r>
          </a:p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a Cristo,  esta aberta para você.</a:t>
            </a:r>
          </a:p>
        </p:txBody>
      </p:sp>
    </p:spTree>
    <p:extLst>
      <p:ext uri="{BB962C8B-B14F-4D97-AF65-F5344CB8AC3E}">
        <p14:creationId xmlns:p14="http://schemas.microsoft.com/office/powerpoint/2010/main" val="3969850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5491178" y="1636169"/>
            <a:ext cx="6400800" cy="2862322"/>
          </a:xfrm>
          <a:prstGeom prst="rect">
            <a:avLst/>
          </a:prstGeom>
          <a:solidFill>
            <a:schemeClr val="tx1">
              <a:alpha val="74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O tempo de tomar uma decisão ao lado de Cristo é hoje. </a:t>
            </a:r>
          </a:p>
        </p:txBody>
      </p:sp>
    </p:spTree>
    <p:extLst>
      <p:ext uri="{BB962C8B-B14F-4D97-AF65-F5344CB8AC3E}">
        <p14:creationId xmlns:p14="http://schemas.microsoft.com/office/powerpoint/2010/main" val="31325862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580124" y="1085655"/>
            <a:ext cx="1035111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“Tende cuidado, irmãos, jamais aconteça haver em qualquer de vós perverso coração de incredulidade que vos afaste do Deus vivo;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072605" y="5746440"/>
            <a:ext cx="44405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Hebreus 3:12,13.</a:t>
            </a:r>
          </a:p>
        </p:txBody>
      </p:sp>
    </p:spTree>
    <p:extLst>
      <p:ext uri="{BB962C8B-B14F-4D97-AF65-F5344CB8AC3E}">
        <p14:creationId xmlns:p14="http://schemas.microsoft.com/office/powerpoint/2010/main" val="33106949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434651" y="877837"/>
            <a:ext cx="113926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elo contrário, exortai-vos mutuamente cada dia, durante o tempo que se chama Hoje, a fim de que nenhum de vós seja endurecido pelo engano do pecado”.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072604" y="5746440"/>
            <a:ext cx="43158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Hebreus 3:12,13.</a:t>
            </a:r>
          </a:p>
        </p:txBody>
      </p:sp>
    </p:spTree>
    <p:extLst>
      <p:ext uri="{BB962C8B-B14F-4D97-AF65-F5344CB8AC3E}">
        <p14:creationId xmlns:p14="http://schemas.microsoft.com/office/powerpoint/2010/main" val="30248833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859938" y="441571"/>
            <a:ext cx="10636827" cy="1754326"/>
          </a:xfrm>
          <a:prstGeom prst="rect">
            <a:avLst/>
          </a:prstGeom>
          <a:solidFill>
            <a:schemeClr val="tx1">
              <a:alpha val="68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O tempo esta acabando , mas o Espírito Santo diz que você tem que se decidir agora.</a:t>
            </a:r>
          </a:p>
        </p:txBody>
      </p:sp>
    </p:spTree>
    <p:extLst>
      <p:ext uri="{BB962C8B-B14F-4D97-AF65-F5344CB8AC3E}">
        <p14:creationId xmlns:p14="http://schemas.microsoft.com/office/powerpoint/2010/main" val="12003928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181805" y="687337"/>
            <a:ext cx="113926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“Assim, pois, como diz o Espírito Santo: Hoje, se ouvirdes a sua voz, não endureçais o vosso coração como foi na provocação, no dia da tentação no deserto”.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197296" y="5767222"/>
            <a:ext cx="35269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Hebreus 3:7,8</a:t>
            </a:r>
          </a:p>
        </p:txBody>
      </p:sp>
    </p:spTree>
    <p:extLst>
      <p:ext uri="{BB962C8B-B14F-4D97-AF65-F5344CB8AC3E}">
        <p14:creationId xmlns:p14="http://schemas.microsoft.com/office/powerpoint/2010/main" val="7732843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5017136" y="1226265"/>
            <a:ext cx="6438900" cy="2585323"/>
          </a:xfrm>
          <a:prstGeom prst="rect">
            <a:avLst/>
          </a:prstGeom>
          <a:solidFill>
            <a:schemeClr val="tx1">
              <a:alpha val="7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Chegará o momento, em breve, que a porta da Graça estará fechada.</a:t>
            </a:r>
          </a:p>
        </p:txBody>
      </p:sp>
    </p:spTree>
    <p:extLst>
      <p:ext uri="{BB962C8B-B14F-4D97-AF65-F5344CB8AC3E}">
        <p14:creationId xmlns:p14="http://schemas.microsoft.com/office/powerpoint/2010/main" val="42454189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2321233" y="1781163"/>
            <a:ext cx="6438900" cy="2123658"/>
          </a:xfrm>
          <a:prstGeom prst="rect">
            <a:avLst/>
          </a:prstGeom>
          <a:solidFill>
            <a:schemeClr val="tx1">
              <a:alpha val="7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6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Isto ocorrerá no final do juízo investigativo. </a:t>
            </a:r>
          </a:p>
        </p:txBody>
      </p:sp>
    </p:spTree>
    <p:extLst>
      <p:ext uri="{BB962C8B-B14F-4D97-AF65-F5344CB8AC3E}">
        <p14:creationId xmlns:p14="http://schemas.microsoft.com/office/powerpoint/2010/main" val="3218791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301301" y="1144537"/>
            <a:ext cx="1139266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“E o anjo tomou o incensário, encheu-o do fogo do altar e o atirou à terra. E houve trovões, vozes, relâmpagos e terremoto”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155732" y="5725658"/>
            <a:ext cx="35269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Apocalipse 8:5</a:t>
            </a:r>
          </a:p>
        </p:txBody>
      </p:sp>
    </p:spTree>
    <p:extLst>
      <p:ext uri="{BB962C8B-B14F-4D97-AF65-F5344CB8AC3E}">
        <p14:creationId xmlns:p14="http://schemas.microsoft.com/office/powerpoint/2010/main" val="5646490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2142678" y="3499603"/>
            <a:ext cx="7564582" cy="1938992"/>
          </a:xfrm>
          <a:prstGeom prst="rect">
            <a:avLst/>
          </a:prstGeom>
          <a:solidFill>
            <a:schemeClr val="tx1">
              <a:alpha val="64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Jesus sai do Santuário e termina a intercessão</a:t>
            </a:r>
          </a:p>
        </p:txBody>
      </p:sp>
    </p:spTree>
    <p:extLst>
      <p:ext uri="{BB962C8B-B14F-4D97-AF65-F5344CB8AC3E}">
        <p14:creationId xmlns:p14="http://schemas.microsoft.com/office/powerpoint/2010/main" val="25869664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602673" y="915937"/>
            <a:ext cx="110351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“Continue o injusto fazendo injustiça, continue o imundo ainda sendo imundo; o justo continue na prática da justiça, e o santo continue a santificar-se”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091654" y="5784540"/>
            <a:ext cx="45461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Apocalipse 22:11</a:t>
            </a:r>
          </a:p>
        </p:txBody>
      </p:sp>
    </p:spTree>
    <p:extLst>
      <p:ext uri="{BB962C8B-B14F-4D97-AF65-F5344CB8AC3E}">
        <p14:creationId xmlns:p14="http://schemas.microsoft.com/office/powerpoint/2010/main" val="26155615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211795" y="3781949"/>
            <a:ext cx="9410700" cy="1938992"/>
          </a:xfrm>
          <a:prstGeom prst="rect">
            <a:avLst/>
          </a:prstGeom>
          <a:solidFill>
            <a:schemeClr val="tx1">
              <a:alpha val="46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Muitos procurarão a palavra de Deus e não a acharão. </a:t>
            </a:r>
          </a:p>
        </p:txBody>
      </p:sp>
    </p:spTree>
    <p:extLst>
      <p:ext uri="{BB962C8B-B14F-4D97-AF65-F5344CB8AC3E}">
        <p14:creationId xmlns:p14="http://schemas.microsoft.com/office/powerpoint/2010/main" val="7226597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0" y="1144537"/>
            <a:ext cx="1169396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“Eis que vêm dias, diz o SENHOR Deus, em que enviarei fome sobre a terra, não de pão, nem sede de água, mas de ouvir as palavras do SENHOR”.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237128" y="5763758"/>
            <a:ext cx="35269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Amós 8:11</a:t>
            </a:r>
          </a:p>
        </p:txBody>
      </p:sp>
    </p:spTree>
    <p:extLst>
      <p:ext uri="{BB962C8B-B14F-4D97-AF65-F5344CB8AC3E}">
        <p14:creationId xmlns:p14="http://schemas.microsoft.com/office/powerpoint/2010/main" val="11964086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3113809" y="1637064"/>
            <a:ext cx="907819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HAVERÁ UM TEMPO DE ANGÚSTIA </a:t>
            </a: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como nunca houve</a:t>
            </a:r>
          </a:p>
        </p:txBody>
      </p:sp>
    </p:spTree>
    <p:extLst>
      <p:ext uri="{BB962C8B-B14F-4D97-AF65-F5344CB8AC3E}">
        <p14:creationId xmlns:p14="http://schemas.microsoft.com/office/powerpoint/2010/main" val="114327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0" y="1181100"/>
            <a:ext cx="1169396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“Nesse tempo, se levantará Miguel, o grande príncipe, o defensor dos filhos do teu povo, e haverá tempo de angústia...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091655" y="5784540"/>
            <a:ext cx="35269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Daniel 12:1</a:t>
            </a:r>
          </a:p>
        </p:txBody>
      </p:sp>
    </p:spTree>
    <p:extLst>
      <p:ext uri="{BB962C8B-B14F-4D97-AF65-F5344CB8AC3E}">
        <p14:creationId xmlns:p14="http://schemas.microsoft.com/office/powerpoint/2010/main" val="15534787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/>
          <p:cNvSpPr txBox="1"/>
          <p:nvPr/>
        </p:nvSpPr>
        <p:spPr>
          <a:xfrm>
            <a:off x="477982" y="910937"/>
            <a:ext cx="1088967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qual nunca houve, desde que houve nação até àquele tempo; mas, naquele tempo, será salvo o teu povo, todo aquele que for achado inscrito no livro”.</a:t>
            </a:r>
          </a:p>
        </p:txBody>
      </p:sp>
      <p:sp>
        <p:nvSpPr>
          <p:cNvPr id="10" name="CaixaDeTexto 9"/>
          <p:cNvSpPr txBox="1"/>
          <p:nvPr/>
        </p:nvSpPr>
        <p:spPr>
          <a:xfrm>
            <a:off x="7091655" y="5784540"/>
            <a:ext cx="35269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Daniel 12:1</a:t>
            </a:r>
          </a:p>
        </p:txBody>
      </p:sp>
    </p:spTree>
    <p:extLst>
      <p:ext uri="{BB962C8B-B14F-4D97-AF65-F5344CB8AC3E}">
        <p14:creationId xmlns:p14="http://schemas.microsoft.com/office/powerpoint/2010/main" val="34965195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967884" y="3048079"/>
            <a:ext cx="8134350" cy="1938992"/>
          </a:xfrm>
          <a:prstGeom prst="rect">
            <a:avLst/>
          </a:prstGeom>
          <a:solidFill>
            <a:schemeClr val="tx1">
              <a:alpha val="57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SÃO DERRAMADAS</a:t>
            </a: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</a:t>
            </a:r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Agency FB" panose="020B0503020202020204" pitchFamily="34" charset="0"/>
              </a:rPr>
              <a:t>as sete últimas pragas</a:t>
            </a:r>
          </a:p>
        </p:txBody>
      </p:sp>
    </p:spTree>
    <p:extLst>
      <p:ext uri="{BB962C8B-B14F-4D97-AF65-F5344CB8AC3E}">
        <p14:creationId xmlns:p14="http://schemas.microsoft.com/office/powerpoint/2010/main" val="40454636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5672001" y="1775429"/>
            <a:ext cx="6267451" cy="2862322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PRIMEIRA PRAGA:</a:t>
            </a: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Chagas malignas nos ímpios</a:t>
            </a:r>
          </a:p>
        </p:txBody>
      </p:sp>
    </p:spTree>
    <p:extLst>
      <p:ext uri="{BB962C8B-B14F-4D97-AF65-F5344CB8AC3E}">
        <p14:creationId xmlns:p14="http://schemas.microsoft.com/office/powerpoint/2010/main" val="184834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906254" y="2137261"/>
            <a:ext cx="8134350" cy="1938992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SEGUNDA PRAGA </a:t>
            </a: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águas do mar em sangue</a:t>
            </a:r>
          </a:p>
        </p:txBody>
      </p:sp>
    </p:spTree>
    <p:extLst>
      <p:ext uri="{BB962C8B-B14F-4D97-AF65-F5344CB8AC3E}">
        <p14:creationId xmlns:p14="http://schemas.microsoft.com/office/powerpoint/2010/main" val="9531172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2014463" y="1814785"/>
            <a:ext cx="8134350" cy="1938992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TERCEIRA PRAGA </a:t>
            </a: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 rios e fontes em sangue </a:t>
            </a:r>
          </a:p>
        </p:txBody>
      </p:sp>
    </p:spTree>
    <p:extLst>
      <p:ext uri="{BB962C8B-B14F-4D97-AF65-F5344CB8AC3E}">
        <p14:creationId xmlns:p14="http://schemas.microsoft.com/office/powerpoint/2010/main" val="30068336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2490951" y="3094418"/>
            <a:ext cx="6829753" cy="1938992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QUARTA PRAGA </a:t>
            </a: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sol em calor abrasante </a:t>
            </a:r>
          </a:p>
        </p:txBody>
      </p:sp>
    </p:spTree>
    <p:extLst>
      <p:ext uri="{BB962C8B-B14F-4D97-AF65-F5344CB8AC3E}">
        <p14:creationId xmlns:p14="http://schemas.microsoft.com/office/powerpoint/2010/main" val="22830178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2272206" y="1885072"/>
            <a:ext cx="6572250" cy="2585323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QUINTA PRAGA </a:t>
            </a:r>
          </a:p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trevas sobre o trono da apostasia </a:t>
            </a:r>
          </a:p>
        </p:txBody>
      </p:sp>
    </p:spTree>
    <p:extLst>
      <p:ext uri="{BB962C8B-B14F-4D97-AF65-F5344CB8AC3E}">
        <p14:creationId xmlns:p14="http://schemas.microsoft.com/office/powerpoint/2010/main" val="33247685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312839" y="1397834"/>
            <a:ext cx="7878458" cy="1754326"/>
          </a:xfrm>
          <a:prstGeom prst="rect">
            <a:avLst/>
          </a:prstGeom>
          <a:solidFill>
            <a:schemeClr val="bg1">
              <a:lumMod val="85000"/>
              <a:alpha val="26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latin typeface="Agency FB" panose="020B0503020202020204" pitchFamily="34" charset="0"/>
              </a:rPr>
              <a:t>SEXTA PRAGA </a:t>
            </a:r>
          </a:p>
          <a:p>
            <a:pPr algn="ctr"/>
            <a:r>
              <a:rPr lang="pt-BR" sz="5400" b="1" dirty="0" err="1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Armagedom</a:t>
            </a:r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 - A Última Batalha </a:t>
            </a:r>
          </a:p>
        </p:txBody>
      </p:sp>
    </p:spTree>
    <p:extLst>
      <p:ext uri="{BB962C8B-B14F-4D97-AF65-F5344CB8AC3E}">
        <p14:creationId xmlns:p14="http://schemas.microsoft.com/office/powerpoint/2010/main" val="19038771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864153" y="2437641"/>
            <a:ext cx="8248650" cy="1938992"/>
          </a:xfrm>
          <a:prstGeom prst="rect">
            <a:avLst/>
          </a:prstGeom>
          <a:solidFill>
            <a:schemeClr val="bg1">
              <a:lumMod val="85000"/>
              <a:alpha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SÉTIMA PRAGA </a:t>
            </a: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chuva de pedras e terremotos </a:t>
            </a:r>
          </a:p>
        </p:txBody>
      </p:sp>
    </p:spTree>
    <p:extLst>
      <p:ext uri="{BB962C8B-B14F-4D97-AF65-F5344CB8AC3E}">
        <p14:creationId xmlns:p14="http://schemas.microsoft.com/office/powerpoint/2010/main" val="42861165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2605132" y="3241683"/>
            <a:ext cx="6948771" cy="1938992"/>
          </a:xfrm>
          <a:prstGeom prst="rect">
            <a:avLst/>
          </a:prstGeom>
          <a:solidFill>
            <a:schemeClr val="tx1">
              <a:alpha val="61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O QUE ACONTECERÁ</a:t>
            </a:r>
          </a:p>
          <a:p>
            <a:pPr algn="ctr"/>
            <a:r>
              <a:rPr lang="pt-BR" sz="6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Na volta de Jesus?</a:t>
            </a:r>
          </a:p>
        </p:txBody>
      </p:sp>
    </p:spTree>
    <p:extLst>
      <p:ext uri="{BB962C8B-B14F-4D97-AF65-F5344CB8AC3E}">
        <p14:creationId xmlns:p14="http://schemas.microsoft.com/office/powerpoint/2010/main" val="36223922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520263" y="614855"/>
            <a:ext cx="10767848" cy="5909310"/>
          </a:xfrm>
          <a:prstGeom prst="rect">
            <a:avLst/>
          </a:prstGeom>
          <a:solidFill>
            <a:schemeClr val="tx1">
              <a:alpha val="61000"/>
            </a:schemeClr>
          </a:solidFill>
        </p:spPr>
        <p:txBody>
          <a:bodyPr wrap="square" rtlCol="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Justos vivos - serão trasladados.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Justos mortos - ressuscitarão.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 Ímpios vivos - perecerão.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Ímpios mortos - permanecem mortos.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Satanás fica preso por mil anos na terra sem ter ninguém para tentar.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anose="020B0503020202020204" pitchFamily="34" charset="0"/>
              </a:rPr>
              <a:t>Salvos no céu - juízo comprovativo. </a:t>
            </a:r>
          </a:p>
        </p:txBody>
      </p:sp>
    </p:spTree>
    <p:extLst>
      <p:ext uri="{BB962C8B-B14F-4D97-AF65-F5344CB8AC3E}">
        <p14:creationId xmlns:p14="http://schemas.microsoft.com/office/powerpoint/2010/main" val="18736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1444820" y="2678432"/>
            <a:ext cx="9587615" cy="1754326"/>
          </a:xfrm>
          <a:prstGeom prst="rect">
            <a:avLst/>
          </a:prstGeom>
          <a:solidFill>
            <a:schemeClr val="bg1">
              <a:lumMod val="85000"/>
              <a:alpha val="72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Hoje, você tem a escolha, vida e morte. </a:t>
            </a:r>
          </a:p>
          <a:p>
            <a:pPr algn="ctr"/>
            <a:r>
              <a:rPr lang="pt-BR" sz="5400" b="1" dirty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latin typeface="Agency FB" panose="020B0503020202020204" pitchFamily="34" charset="0"/>
              </a:rPr>
              <a:t>QUAL SERÁ SUA DECISÃO? </a:t>
            </a:r>
          </a:p>
        </p:txBody>
      </p:sp>
    </p:spTree>
    <p:extLst>
      <p:ext uri="{BB962C8B-B14F-4D97-AF65-F5344CB8AC3E}">
        <p14:creationId xmlns:p14="http://schemas.microsoft.com/office/powerpoint/2010/main" val="3291079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0" y="2775884"/>
            <a:ext cx="562667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6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Agency FB" panose="020B0503020202020204" pitchFamily="34" charset="0"/>
              </a:rPr>
              <a:t>MINHA DECISÃO</a:t>
            </a:r>
          </a:p>
        </p:txBody>
      </p:sp>
      <p:pic>
        <p:nvPicPr>
          <p:cNvPr id="3" name="Fundo de Apelo">
            <a:hlinkClick r:id="" action="ppaction://media"/>
            <a:extLst>
              <a:ext uri="{FF2B5EF4-FFF2-40B4-BE49-F238E27FC236}">
                <a16:creationId xmlns:a16="http://schemas.microsoft.com/office/drawing/2014/main" id="{DC303655-8913-496E-8519-85866BDE15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00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/>
          <p:cNvSpPr txBox="1"/>
          <p:nvPr/>
        </p:nvSpPr>
        <p:spPr>
          <a:xfrm>
            <a:off x="8420251" y="272874"/>
            <a:ext cx="3008324" cy="584775"/>
          </a:xfrm>
          <a:prstGeom prst="rect">
            <a:avLst/>
          </a:prstGeom>
          <a:solidFill>
            <a:schemeClr val="tx2"/>
          </a:solidFill>
        </p:spPr>
        <p:txBody>
          <a:bodyPr wrap="none" rtlCol="0">
            <a:spAutoFit/>
          </a:bodyPr>
          <a:lstStyle/>
          <a:p>
            <a:r>
              <a:rPr lang="pt-BR" sz="3200" dirty="0">
                <a:solidFill>
                  <a:srgbClr val="FFC000"/>
                </a:solidFill>
              </a:rPr>
              <a:t>PRÓXIMO TEMA:</a:t>
            </a:r>
          </a:p>
        </p:txBody>
      </p:sp>
    </p:spTree>
    <p:extLst>
      <p:ext uri="{BB962C8B-B14F-4D97-AF65-F5344CB8AC3E}">
        <p14:creationId xmlns:p14="http://schemas.microsoft.com/office/powerpoint/2010/main" val="13728409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1254</TotalTime>
  <Words>1222</Words>
  <Application>Microsoft Office PowerPoint</Application>
  <PresentationFormat>Widescreen</PresentationFormat>
  <Paragraphs>189</Paragraphs>
  <Slides>41</Slides>
  <Notes>37</Notes>
  <HiddenSlides>0</HiddenSlides>
  <MMClips>2</MMClips>
  <ScaleCrop>false</ScaleCrop>
  <HeadingPairs>
    <vt:vector size="6" baseType="variant">
      <vt:variant>
        <vt:lpstr>Fontes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41</vt:i4>
      </vt:variant>
    </vt:vector>
  </HeadingPairs>
  <TitlesOfParts>
    <vt:vector size="46" baseType="lpstr">
      <vt:lpstr>Agency FB</vt:lpstr>
      <vt:lpstr>Arial</vt:lpstr>
      <vt:lpstr>Calibri</vt:lpstr>
      <vt:lpstr>Calibri Light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Usuário do Windows</dc:creator>
  <cp:lastModifiedBy>João Batista</cp:lastModifiedBy>
  <cp:revision>67</cp:revision>
  <dcterms:created xsi:type="dcterms:W3CDTF">2018-07-22T12:16:35Z</dcterms:created>
  <dcterms:modified xsi:type="dcterms:W3CDTF">2018-11-29T22:09:42Z</dcterms:modified>
</cp:coreProperties>
</file>