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97" r:id="rId2"/>
    <p:sldId id="256" r:id="rId3"/>
    <p:sldId id="260" r:id="rId4"/>
    <p:sldId id="298" r:id="rId5"/>
    <p:sldId id="299" r:id="rId6"/>
    <p:sldId id="262" r:id="rId7"/>
    <p:sldId id="263" r:id="rId8"/>
    <p:sldId id="300" r:id="rId9"/>
    <p:sldId id="265" r:id="rId10"/>
    <p:sldId id="267" r:id="rId11"/>
    <p:sldId id="301" r:id="rId12"/>
    <p:sldId id="302" r:id="rId13"/>
    <p:sldId id="269" r:id="rId14"/>
    <p:sldId id="303" r:id="rId15"/>
    <p:sldId id="271" r:id="rId16"/>
    <p:sldId id="304" r:id="rId17"/>
    <p:sldId id="272" r:id="rId18"/>
    <p:sldId id="273" r:id="rId19"/>
    <p:sldId id="274" r:id="rId20"/>
    <p:sldId id="305" r:id="rId21"/>
    <p:sldId id="276" r:id="rId22"/>
    <p:sldId id="306" r:id="rId23"/>
    <p:sldId id="278" r:id="rId24"/>
    <p:sldId id="307" r:id="rId25"/>
    <p:sldId id="279" r:id="rId26"/>
    <p:sldId id="281" r:id="rId27"/>
    <p:sldId id="308" r:id="rId28"/>
    <p:sldId id="284" r:id="rId29"/>
    <p:sldId id="321" r:id="rId30"/>
    <p:sldId id="323" r:id="rId31"/>
    <p:sldId id="290" r:id="rId32"/>
    <p:sldId id="293" r:id="rId33"/>
    <p:sldId id="319" r:id="rId34"/>
    <p:sldId id="295" r:id="rId35"/>
    <p:sldId id="296" r:id="rId36"/>
    <p:sldId id="320" r:id="rId3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2765" autoAdjust="0"/>
  </p:normalViewPr>
  <p:slideViewPr>
    <p:cSldViewPr snapToGrid="0">
      <p:cViewPr varScale="1">
        <p:scale>
          <a:sx n="61" d="100"/>
          <a:sy n="61" d="100"/>
        </p:scale>
        <p:origin x="10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DC491-C7C3-454E-A0D7-8DAC666ADB2A}" type="datetimeFigureOut">
              <a:rPr lang="pt-BR" smtClean="0"/>
              <a:t>28/09/2018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8E674-65A3-4F9F-AD0D-0DFEA2B391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7614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Decisão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8832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palavra batismo é de origem grega (</a:t>
            </a:r>
            <a:r>
              <a:rPr lang="pt-BR" dirty="0" err="1" smtClean="0"/>
              <a:t>batrizo</a:t>
            </a:r>
            <a:r>
              <a:rPr lang="pt-BR" dirty="0" smtClean="0"/>
              <a:t>) que significa "imergir ou mergulhar".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75114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batismo por "aspersão" não é bíblico. 2) Atos 2:38.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1438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Veja o objetivo do batismo é para remissão dos pecados. Mas o que é pecado?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85944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Uma vez que o pecado é transgressão da lei, e onde você se batizou toda a lei dos dez mandamentos não é observada, então este batismo perdeu sua validade espiritual.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8482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3) Marcos 16:16. O batismo verdadeiro levo à salvação todo aquele que crê na verdade da palavra de Deus.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3159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convite de Deus.</a:t>
            </a:r>
          </a:p>
          <a:p>
            <a:r>
              <a:rPr lang="pt-BR" dirty="0" smtClean="0"/>
              <a:t>Porque não tomar decisão de começar uma nova vida? 2 Coríntios 5:17. Hoje, você pode ter um novo começo com Jesus. Pelo batismo, sua velha vida esquecida; é a morte da velha vida.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69488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Bíblia.</a:t>
            </a:r>
          </a:p>
          <a:p>
            <a:r>
              <a:rPr lang="pt-BR" dirty="0" smtClean="0"/>
              <a:t>Qual é a condição bíblica para ser salvo?</a:t>
            </a:r>
          </a:p>
          <a:p>
            <a:r>
              <a:rPr lang="pt-BR" dirty="0" smtClean="0"/>
              <a:t>João 3:3-5.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13076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71899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34130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pense nisto.</a:t>
            </a:r>
          </a:p>
          <a:p>
            <a:r>
              <a:rPr lang="pt-BR" dirty="0" smtClean="0"/>
              <a:t>A Bíblia nos ensina que temos pouco tempo, mas vivemos como se tivéssemos todo tempo do mundo,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Queremos a liberdade em Cristo, mas nos amarramos nas tradições e costumes do mundo.</a:t>
            </a:r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7381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Quando o  apóstolo Paulo foi preso que teve que comparecer diante das autoridades de seu tempo...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Ele apresentou-se diante de Félix, que ficou convicto da Fé de Paulo a ponto de tremer. Atos 24:24 e 25.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9128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Aceitamos a verdade de Deus, mas tememos tomar uma decisão ao lado de Cristo.</a:t>
            </a:r>
          </a:p>
          <a:p>
            <a:r>
              <a:rPr lang="pt-BR" dirty="0" smtClean="0"/>
              <a:t>Por que esperar mais? Deus está chamando-o para tomar uma decisão ao seu lado, ele está clamando-o para começar uma nova vida de liberdade com ele.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41378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Abrir a porta do coração para Jesus significa entregar à Vida a ele. Esta entrega é simbolizada pelo batismo e pelo novo estilo de vida de acordo com a vontade de Deus.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09513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Minha decisão.</a:t>
            </a:r>
          </a:p>
          <a:p>
            <a:r>
              <a:rPr lang="pt-BR" dirty="0" smtClean="0"/>
              <a:t>Desejo ser batizado, seguindo o exemplo de Cristo para remissão dos meus pecados e para ter uma nova vida.</a:t>
            </a:r>
          </a:p>
          <a:p>
            <a:r>
              <a:rPr lang="pt-BR" dirty="0" smtClean="0"/>
              <a:t>sim.      não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8293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Em vez de decidir-se por Cristo, ele vacilou e adiou Para o Futuro.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7484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rei </a:t>
            </a:r>
            <a:r>
              <a:rPr lang="pt-BR" dirty="0" err="1" smtClean="0"/>
              <a:t>Agripa</a:t>
            </a:r>
            <a:r>
              <a:rPr lang="pt-BR" dirty="0" smtClean="0"/>
              <a:t> também ouviu a pregação de Paulo e sentiu, inclusive, a convicção do Espírito Santo.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Ele quase se tornou um cristão, mas não tomou uma decisão pela verdade. Atos 26:27-28.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9121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Muitas pessoas ouvem a verdade, ficam convencidas e quase se decidem. Por um motivo qualquer não tomam sua decisão ao lado de Cristo. Por isto, perdem a salvação porque quase se decidiram.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Quase salvo quer dizer totalmente perdido.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4375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Conheça um pouco mais.</a:t>
            </a:r>
          </a:p>
          <a:p>
            <a:r>
              <a:rPr lang="pt-BR" dirty="0" smtClean="0"/>
              <a:t>Mateus 28:19 e 20 revela ordem de Cristo aos seus seguidores em todos os tempos.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141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Um só batismo.</a:t>
            </a:r>
          </a:p>
          <a:p>
            <a:r>
              <a:rPr lang="pt-BR" dirty="0" smtClean="0"/>
              <a:t>" há um só senhor, uma só fé, um só batismo." </a:t>
            </a:r>
          </a:p>
          <a:p>
            <a:r>
              <a:rPr lang="pt-BR" dirty="0" smtClean="0"/>
              <a:t>Efésios 4:5.</a:t>
            </a:r>
          </a:p>
          <a:p>
            <a:r>
              <a:rPr lang="pt-BR" dirty="0" smtClean="0"/>
              <a:t>Isso significa que a pessoa só se batiza uma vez?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Sim, um só batismo, mas o que a Bíblia diz é que existe um só batismo verdadeiro.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6503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Será que o seu batismo foi verdadeiro? Confira: </a:t>
            </a:r>
          </a:p>
          <a:p>
            <a:r>
              <a:rPr lang="pt-BR" dirty="0" smtClean="0"/>
              <a:t>1) Mateus 3:13-16.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4371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Jesus foi batizado na água. Ele "entrou" e "saiu" da água.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220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76F2-697A-42FB-8D40-EB056131FE32}" type="datetimeFigureOut">
              <a:rPr lang="pt-BR" smtClean="0"/>
              <a:t>28/09/2018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0C24-2351-4993-B68D-15AE2E20E8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0087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76F2-697A-42FB-8D40-EB056131FE32}" type="datetimeFigureOut">
              <a:rPr lang="pt-BR" smtClean="0"/>
              <a:t>28/09/2018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0C24-2351-4993-B68D-15AE2E20E8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6196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76F2-697A-42FB-8D40-EB056131FE32}" type="datetimeFigureOut">
              <a:rPr lang="pt-BR" smtClean="0"/>
              <a:t>28/09/2018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0C24-2351-4993-B68D-15AE2E20E8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5086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76F2-697A-42FB-8D40-EB056131FE32}" type="datetimeFigureOut">
              <a:rPr lang="pt-BR" smtClean="0"/>
              <a:t>28/09/2018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0C24-2351-4993-B68D-15AE2E20E8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9677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76F2-697A-42FB-8D40-EB056131FE32}" type="datetimeFigureOut">
              <a:rPr lang="pt-BR" smtClean="0"/>
              <a:t>28/09/2018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0C24-2351-4993-B68D-15AE2E20E8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8495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76F2-697A-42FB-8D40-EB056131FE32}" type="datetimeFigureOut">
              <a:rPr lang="pt-BR" smtClean="0"/>
              <a:t>28/09/2018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0C24-2351-4993-B68D-15AE2E20E8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034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76F2-697A-42FB-8D40-EB056131FE32}" type="datetimeFigureOut">
              <a:rPr lang="pt-BR" smtClean="0"/>
              <a:t>28/09/2018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0C24-2351-4993-B68D-15AE2E20E8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2174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76F2-697A-42FB-8D40-EB056131FE32}" type="datetimeFigureOut">
              <a:rPr lang="pt-BR" smtClean="0"/>
              <a:t>28/09/2018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0C24-2351-4993-B68D-15AE2E20E8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736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76F2-697A-42FB-8D40-EB056131FE32}" type="datetimeFigureOut">
              <a:rPr lang="pt-BR" smtClean="0"/>
              <a:t>28/09/2018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0C24-2351-4993-B68D-15AE2E20E8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2467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76F2-697A-42FB-8D40-EB056131FE32}" type="datetimeFigureOut">
              <a:rPr lang="pt-BR" smtClean="0"/>
              <a:t>28/09/2018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0C24-2351-4993-B68D-15AE2E20E8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8414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76F2-697A-42FB-8D40-EB056131FE32}" type="datetimeFigureOut">
              <a:rPr lang="pt-BR" smtClean="0"/>
              <a:t>28/09/2018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0C24-2351-4993-B68D-15AE2E20E8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3703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C76F2-697A-42FB-8D40-EB056131FE32}" type="datetimeFigureOut">
              <a:rPr lang="pt-BR" smtClean="0"/>
              <a:t>28/09/2018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00C24-2351-4993-B68D-15AE2E20E8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815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2650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81743" y="2299566"/>
            <a:ext cx="10352315" cy="1754326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QUAL A ORDEM DE CRISTO</a:t>
            </a:r>
          </a:p>
          <a:p>
            <a:pPr algn="ctr"/>
            <a:r>
              <a:rPr lang="pt-BR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aos seus seguidores em todos os </a:t>
            </a:r>
            <a:r>
              <a:rPr lang="pt-BR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tempos?</a:t>
            </a:r>
            <a:endParaRPr lang="pt-BR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724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29735" y="1256545"/>
            <a:ext cx="104316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“</a:t>
            </a:r>
            <a:r>
              <a:rPr lang="pt-BR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Ide, portanto, fazei discípulos de todas as nações, batizando-os em nome do Pai, e do Filho, e do Espírito </a:t>
            </a:r>
            <a:r>
              <a:rPr lang="pt-BR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Santo...</a:t>
            </a:r>
            <a:endParaRPr lang="pt-BR" sz="5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102928" y="5795426"/>
            <a:ext cx="4399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Mateus 28:19 e 20 </a:t>
            </a:r>
          </a:p>
        </p:txBody>
      </p:sp>
    </p:spTree>
    <p:extLst>
      <p:ext uri="{BB962C8B-B14F-4D97-AF65-F5344CB8AC3E}">
        <p14:creationId xmlns:p14="http://schemas.microsoft.com/office/powerpoint/2010/main" val="2684457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29735" y="1256545"/>
            <a:ext cx="104316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ensinando-os a guardar todas as coisas que vos tenho ordenado. E eis que estou convosco todos os dias até à consumação do </a:t>
            </a:r>
            <a:r>
              <a:rPr lang="pt-BR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século”.</a:t>
            </a:r>
            <a:endParaRPr lang="pt-BR" sz="5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102928" y="5795426"/>
            <a:ext cx="4399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Mateus 28:19 e 20 </a:t>
            </a:r>
          </a:p>
        </p:txBody>
      </p:sp>
    </p:spTree>
    <p:extLst>
      <p:ext uri="{BB962C8B-B14F-4D97-AF65-F5344CB8AC3E}">
        <p14:creationId xmlns:p14="http://schemas.microsoft.com/office/powerpoint/2010/main" val="3925966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17100" y="3075312"/>
            <a:ext cx="6204856" cy="2123658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EXISTE UM SÓ </a:t>
            </a:r>
            <a:r>
              <a:rPr lang="pt-BR" sz="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BATISMO</a:t>
            </a:r>
          </a:p>
        </p:txBody>
      </p:sp>
    </p:spTree>
    <p:extLst>
      <p:ext uri="{BB962C8B-B14F-4D97-AF65-F5344CB8AC3E}">
        <p14:creationId xmlns:p14="http://schemas.microsoft.com/office/powerpoint/2010/main" val="2331605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50121" y="2187274"/>
            <a:ext cx="104316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solidFill>
                  <a:srgbClr val="FFC000"/>
                </a:solidFill>
                <a:latin typeface="Agency FB" panose="020B0503020202020204" pitchFamily="34" charset="0"/>
              </a:rPr>
              <a:t> " há um só senhor, uma só fé, um só batismo."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102928" y="5795426"/>
            <a:ext cx="4399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Efésios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4:5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185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254729" y="2354642"/>
            <a:ext cx="7249886" cy="1754326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SERÁ QUE O SEU BATISMO</a:t>
            </a:r>
          </a:p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</a:t>
            </a:r>
            <a:r>
              <a:rPr lang="pt-BR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foi verdadeiro? </a:t>
            </a:r>
            <a:endParaRPr lang="pt-BR" sz="5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103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4867" y="1153593"/>
            <a:ext cx="104316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FFC000"/>
                </a:solidFill>
                <a:latin typeface="Agency FB" panose="020B0503020202020204" pitchFamily="34" charset="0"/>
              </a:rPr>
              <a:t> " Batizado Jesus, saiu logo da água, e eis que se lhe abriram os céus, e viu o Espírito de Deus descendo como pomba, vindo sobre </a:t>
            </a:r>
            <a:r>
              <a:rPr lang="pt-BR" sz="5400" b="1" dirty="0" smtClean="0">
                <a:solidFill>
                  <a:srgbClr val="FFC000"/>
                </a:solidFill>
                <a:latin typeface="Agency FB" panose="020B0503020202020204" pitchFamily="34" charset="0"/>
              </a:rPr>
              <a:t>ele”.</a:t>
            </a:r>
            <a:endParaRPr lang="pt-BR" sz="5400" b="1" dirty="0"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66214" y="5795426"/>
            <a:ext cx="4399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Mateus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3:16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278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609805" y="3150037"/>
            <a:ext cx="7249886" cy="1754326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rgbClr val="FFC000"/>
                </a:solidFill>
                <a:latin typeface="Agency FB" panose="020B0503020202020204" pitchFamily="34" charset="0"/>
              </a:rPr>
              <a:t>JESUS FOI BATIZADO NA ÁGUA</a:t>
            </a:r>
          </a:p>
          <a:p>
            <a:pPr algn="ctr"/>
            <a:r>
              <a:rPr lang="pt-BR" sz="5400" b="1" dirty="0">
                <a:solidFill>
                  <a:srgbClr val="C00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solidFill>
                  <a:schemeClr val="bg1"/>
                </a:solidFill>
                <a:latin typeface="Agency FB" panose="020B0503020202020204" pitchFamily="34" charset="0"/>
              </a:rPr>
              <a:t>Ele "entrou" e "saiu" da </a:t>
            </a:r>
            <a:r>
              <a:rPr lang="pt-BR" sz="54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água</a:t>
            </a:r>
            <a:endParaRPr lang="pt-BR" sz="54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78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43920" y="2759811"/>
            <a:ext cx="10781562" cy="1569660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 palavra batismo é de origem grega </a:t>
            </a:r>
            <a:r>
              <a:rPr lang="pt-BR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(BAPTIZO) </a:t>
            </a:r>
            <a:r>
              <a:rPr lang="pt-BR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</a:t>
            </a:r>
          </a:p>
          <a:p>
            <a:pPr algn="ctr"/>
            <a:r>
              <a:rPr lang="pt-B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que significa "imergir ou mergulhar</a:t>
            </a:r>
            <a:r>
              <a:rPr lang="pt-BR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"</a:t>
            </a:r>
            <a:endParaRPr lang="pt-BR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83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57388" y="4540456"/>
            <a:ext cx="10831654" cy="1015663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 batismo por "aspersão" não é bíblico. </a:t>
            </a:r>
            <a:endParaRPr lang="pt-BR" sz="60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96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5668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6449" y="489103"/>
            <a:ext cx="109403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"Respondeu-lhes </a:t>
            </a:r>
            <a:r>
              <a:rPr lang="pt-BR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Pedro: Arrependei-vos, e cada um de vós seja batizado em nome de Jesus Cristo para remissão dos vossos pecados, e recebereis o dom do Espírito </a:t>
            </a:r>
            <a:r>
              <a:rPr lang="pt-BR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Santo”.</a:t>
            </a:r>
            <a:endParaRPr lang="pt-BR" sz="5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66214" y="5795426"/>
            <a:ext cx="4399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Atos </a:t>
            </a:r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2:38</a:t>
            </a:r>
          </a:p>
        </p:txBody>
      </p:sp>
    </p:spTree>
    <p:extLst>
      <p:ext uri="{BB962C8B-B14F-4D97-AF65-F5344CB8AC3E}">
        <p14:creationId xmlns:p14="http://schemas.microsoft.com/office/powerpoint/2010/main" val="237348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62010" y="2627521"/>
            <a:ext cx="8980715" cy="2585323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 </a:t>
            </a:r>
            <a:r>
              <a:rPr lang="pt-BR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objetivo do batismo é para remissão dos </a:t>
            </a:r>
            <a:r>
              <a:rPr lang="pt-BR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pecados.</a:t>
            </a:r>
          </a:p>
          <a:p>
            <a:pPr algn="ctr"/>
            <a:r>
              <a:rPr lang="pt-BR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 QUE É PECADO?</a:t>
            </a:r>
            <a:endParaRPr lang="pt-BR" sz="5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48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15436" y="1468817"/>
            <a:ext cx="104316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" todo aquele que pratica o pecado também transgride a lei, Porque pecado é a transgressão da </a:t>
            </a:r>
            <a:r>
              <a:rPr lang="pt-BR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lei".</a:t>
            </a:r>
            <a:endParaRPr lang="pt-BR" sz="5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66214" y="5795426"/>
            <a:ext cx="4399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1 João 3:4 </a:t>
            </a:r>
          </a:p>
        </p:txBody>
      </p:sp>
    </p:spTree>
    <p:extLst>
      <p:ext uri="{BB962C8B-B14F-4D97-AF65-F5344CB8AC3E}">
        <p14:creationId xmlns:p14="http://schemas.microsoft.com/office/powerpoint/2010/main" val="203541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13385" y="2558057"/>
            <a:ext cx="10531927" cy="2308324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Se </a:t>
            </a:r>
            <a:r>
              <a:rPr lang="pt-BR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onde você se batizou toda a lei dos dez mandamentos não é observada, então este batismo perdeu sua validade espiritual.</a:t>
            </a:r>
          </a:p>
        </p:txBody>
      </p:sp>
    </p:spTree>
    <p:extLst>
      <p:ext uri="{BB962C8B-B14F-4D97-AF65-F5344CB8AC3E}">
        <p14:creationId xmlns:p14="http://schemas.microsoft.com/office/powerpoint/2010/main" val="286307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09904" y="1577305"/>
            <a:ext cx="104316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" Quem crer e for batizado será salvo; quem, porém, não crer será </a:t>
            </a:r>
            <a:r>
              <a:rPr lang="pt-BR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condenado".</a:t>
            </a:r>
            <a:endParaRPr lang="pt-BR" sz="5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66214" y="5795426"/>
            <a:ext cx="4399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Marcos 16:16</a:t>
            </a:r>
          </a:p>
        </p:txBody>
      </p:sp>
    </p:spTree>
    <p:extLst>
      <p:ext uri="{BB962C8B-B14F-4D97-AF65-F5344CB8AC3E}">
        <p14:creationId xmlns:p14="http://schemas.microsoft.com/office/powerpoint/2010/main" val="3530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20487" y="3154188"/>
            <a:ext cx="10755269" cy="1569660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 batismo verdadeiro </a:t>
            </a:r>
            <a:r>
              <a:rPr lang="pt-BR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leva </a:t>
            </a:r>
            <a:r>
              <a:rPr lang="pt-BR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à salvação todo aquele que crê na verdade da palavra de Deus.</a:t>
            </a:r>
          </a:p>
        </p:txBody>
      </p:sp>
    </p:spTree>
    <p:extLst>
      <p:ext uri="{BB962C8B-B14F-4D97-AF65-F5344CB8AC3E}">
        <p14:creationId xmlns:p14="http://schemas.microsoft.com/office/powerpoint/2010/main" val="93881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76057" y="2560824"/>
            <a:ext cx="7217228" cy="1569660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PORQUE NÃO TOMAR DECISÃO </a:t>
            </a:r>
          </a:p>
          <a:p>
            <a:pPr algn="ctr"/>
            <a:r>
              <a:rPr lang="pt-BR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de </a:t>
            </a:r>
            <a:r>
              <a:rPr lang="pt-B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começar uma nova vida? </a:t>
            </a:r>
          </a:p>
        </p:txBody>
      </p:sp>
    </p:spTree>
    <p:extLst>
      <p:ext uri="{BB962C8B-B14F-4D97-AF65-F5344CB8AC3E}">
        <p14:creationId xmlns:p14="http://schemas.microsoft.com/office/powerpoint/2010/main" val="407760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01419" y="1451658"/>
            <a:ext cx="104316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solidFill>
                  <a:srgbClr val="FFC000"/>
                </a:solidFill>
                <a:latin typeface="Agency FB" panose="020B0503020202020204" pitchFamily="34" charset="0"/>
              </a:rPr>
              <a:t>"E</a:t>
            </a:r>
            <a:r>
              <a:rPr lang="pt-BR" sz="5400" b="1" dirty="0">
                <a:solidFill>
                  <a:srgbClr val="FFC000"/>
                </a:solidFill>
                <a:latin typeface="Agency FB" panose="020B0503020202020204" pitchFamily="34" charset="0"/>
              </a:rPr>
              <a:t>, assim, se alguém está em Cristo, é nova criatura; as coisas antigas já passaram; eis que se fizeram </a:t>
            </a:r>
            <a:r>
              <a:rPr lang="pt-BR" sz="5400" b="1" dirty="0" smtClean="0">
                <a:solidFill>
                  <a:srgbClr val="FFC000"/>
                </a:solidFill>
                <a:latin typeface="Agency FB" panose="020B0503020202020204" pitchFamily="34" charset="0"/>
              </a:rPr>
              <a:t>novas".</a:t>
            </a:r>
            <a:endParaRPr lang="pt-BR" sz="5400" b="1" dirty="0"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66214" y="5795426"/>
            <a:ext cx="4399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2 Coríntios 5:17</a:t>
            </a:r>
          </a:p>
        </p:txBody>
      </p:sp>
    </p:spTree>
    <p:extLst>
      <p:ext uri="{BB962C8B-B14F-4D97-AF65-F5344CB8AC3E}">
        <p14:creationId xmlns:p14="http://schemas.microsoft.com/office/powerpoint/2010/main" val="25831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268705" y="1787570"/>
            <a:ext cx="4276425" cy="2308324"/>
          </a:xfrm>
          <a:prstGeom prst="rect">
            <a:avLst/>
          </a:prstGeom>
          <a:solidFill>
            <a:schemeClr val="tx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Agency FB" panose="020B0503020202020204" pitchFamily="34" charset="0"/>
              </a:rPr>
              <a:t>Hoje você pode ter um novo começo com Jesus. </a:t>
            </a:r>
          </a:p>
        </p:txBody>
      </p:sp>
    </p:spTree>
    <p:extLst>
      <p:ext uri="{BB962C8B-B14F-4D97-AF65-F5344CB8AC3E}">
        <p14:creationId xmlns:p14="http://schemas.microsoft.com/office/powerpoint/2010/main" val="153773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536086" y="730911"/>
            <a:ext cx="9012171" cy="4893647"/>
          </a:xfrm>
          <a:prstGeom prst="rect">
            <a:avLst/>
          </a:prstGeom>
          <a:solidFill>
            <a:schemeClr val="tx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RAZÕES PARA SER BATIZADO:</a:t>
            </a:r>
          </a:p>
          <a:p>
            <a:pPr marL="742950" indent="-742950" algn="ctr">
              <a:buAutoNum type="arabicPeriod"/>
            </a:pPr>
            <a:r>
              <a:rPr lang="pt-BR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Para </a:t>
            </a:r>
            <a:r>
              <a:rPr lang="pt-BR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ter o nome no livro da vida </a:t>
            </a:r>
            <a:br>
              <a:rPr lang="pt-BR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</a:br>
            <a:r>
              <a:rPr lang="pt-BR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(Apocalipse </a:t>
            </a:r>
            <a:r>
              <a:rPr lang="pt-BR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20:15; Mateus 18:18</a:t>
            </a:r>
            <a:r>
              <a:rPr lang="pt-BR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.) </a:t>
            </a:r>
          </a:p>
          <a:p>
            <a:pPr algn="ctr"/>
            <a:r>
              <a:rPr lang="pt-BR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2. Para </a:t>
            </a:r>
            <a:r>
              <a:rPr lang="pt-BR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ter o perdão dos pecados </a:t>
            </a:r>
            <a:r>
              <a:rPr lang="pt-BR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/>
            </a:r>
            <a:br>
              <a:rPr lang="pt-BR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</a:br>
            <a:r>
              <a:rPr lang="pt-BR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(Atos </a:t>
            </a:r>
            <a:r>
              <a:rPr lang="pt-BR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2:38; </a:t>
            </a:r>
            <a:r>
              <a:rPr lang="pt-BR" sz="44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Miq</a:t>
            </a:r>
            <a:r>
              <a:rPr lang="pt-BR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. </a:t>
            </a:r>
            <a:r>
              <a:rPr lang="pt-BR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7:19</a:t>
            </a:r>
            <a:r>
              <a:rPr lang="pt-BR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.)</a:t>
            </a:r>
          </a:p>
          <a:p>
            <a:pPr algn="ctr"/>
            <a:r>
              <a:rPr lang="pt-BR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3. Para </a:t>
            </a:r>
            <a:r>
              <a:rPr lang="pt-BR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ter um Novo Nascimento </a:t>
            </a:r>
            <a:r>
              <a:rPr lang="pt-BR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/>
            </a:r>
            <a:br>
              <a:rPr lang="pt-BR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</a:br>
            <a:r>
              <a:rPr lang="pt-BR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(João </a:t>
            </a:r>
            <a:r>
              <a:rPr lang="pt-BR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3:3 a 5; Romanos 6:2, 3</a:t>
            </a:r>
            <a:r>
              <a:rPr lang="pt-BR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.)</a:t>
            </a:r>
            <a:endParaRPr lang="pt-BR" sz="48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04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16429" y="3393580"/>
            <a:ext cx="10450286" cy="1754326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PAULO MESMO PRESO</a:t>
            </a:r>
          </a:p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Mostrava sua convicção da sua fé em Deus</a:t>
            </a:r>
            <a:endParaRPr lang="pt-BR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7771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536086" y="730911"/>
            <a:ext cx="9012171" cy="3539430"/>
          </a:xfrm>
          <a:prstGeom prst="rect">
            <a:avLst/>
          </a:prstGeom>
          <a:solidFill>
            <a:schemeClr val="tx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RAZÕES PARA SER BATIZADO:</a:t>
            </a:r>
          </a:p>
          <a:p>
            <a:pPr algn="ctr"/>
            <a:r>
              <a:rPr lang="pt-BR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4. Para ser salvo </a:t>
            </a:r>
            <a:r>
              <a:rPr lang="pt-BR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/>
            </a:r>
            <a:br>
              <a:rPr lang="pt-BR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</a:br>
            <a:r>
              <a:rPr lang="pt-BR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(Marcos </a:t>
            </a:r>
            <a:r>
              <a:rPr lang="pt-BR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16:16</a:t>
            </a:r>
            <a:r>
              <a:rPr lang="pt-BR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.)</a:t>
            </a:r>
            <a:endParaRPr lang="pt-BR" sz="4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  <a:p>
            <a:pPr algn="ctr"/>
            <a:r>
              <a:rPr lang="pt-BR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5</a:t>
            </a:r>
            <a:r>
              <a:rPr lang="pt-BR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. Para ser um filho amado de Deus </a:t>
            </a:r>
            <a:r>
              <a:rPr lang="pt-BR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/>
            </a:r>
            <a:br>
              <a:rPr lang="pt-BR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</a:br>
            <a:r>
              <a:rPr lang="pt-BR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(Mateus </a:t>
            </a:r>
            <a:r>
              <a:rPr lang="pt-BR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3:16, 17</a:t>
            </a:r>
            <a:r>
              <a:rPr lang="pt-BR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.)</a:t>
            </a:r>
            <a:endParaRPr lang="pt-BR" sz="4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80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0243" y="2348554"/>
            <a:ext cx="7217228" cy="1754326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 BÍBLIA NOS ENSINA </a:t>
            </a:r>
          </a:p>
          <a:p>
            <a:pPr algn="ctr"/>
            <a:r>
              <a:rPr lang="pt-BR" sz="5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que temos pouco tempo</a:t>
            </a:r>
          </a:p>
        </p:txBody>
      </p:sp>
    </p:spTree>
    <p:extLst>
      <p:ext uri="{BB962C8B-B14F-4D97-AF65-F5344CB8AC3E}">
        <p14:creationId xmlns:p14="http://schemas.microsoft.com/office/powerpoint/2010/main" val="4745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31567" y="3682791"/>
            <a:ext cx="8288825" cy="1754326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DEUS ESTÁ CHAMANDO-O </a:t>
            </a:r>
          </a:p>
          <a:p>
            <a:pPr algn="ctr"/>
            <a:r>
              <a:rPr 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para tomar uma decisão ao seu </a:t>
            </a:r>
            <a:r>
              <a:rPr lang="pt-BR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lado!</a:t>
            </a:r>
            <a:endParaRPr lang="pt-BR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46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33428" y="1820021"/>
            <a:ext cx="104316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" </a:t>
            </a:r>
            <a:r>
              <a:rPr lang="pt-BR" sz="5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eis que estou à porta e bato; se alguém ouvir a minha voz e abrir a porta </a:t>
            </a:r>
            <a:r>
              <a:rPr lang="pt-BR" sz="5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entrarei”.</a:t>
            </a:r>
            <a:endParaRPr lang="pt-BR" sz="5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576456" y="5811754"/>
            <a:ext cx="4399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3:20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84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20586" y="3485741"/>
            <a:ext cx="9666514" cy="1569660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ABRIR A PORTA DO CORAÇÃO </a:t>
            </a:r>
          </a:p>
          <a:p>
            <a:pPr algn="ctr"/>
            <a:r>
              <a:rPr lang="pt-BR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para </a:t>
            </a:r>
            <a:r>
              <a:rPr lang="pt-B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Jesus significa entregar à Vida a </a:t>
            </a:r>
            <a:r>
              <a:rPr lang="pt-BR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Ele.</a:t>
            </a:r>
            <a:endParaRPr lang="pt-BR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54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87830" y="2724110"/>
            <a:ext cx="42290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MINHA DECISÃO:</a:t>
            </a:r>
            <a:endParaRPr lang="pt-BR" sz="54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25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082643" y="179613"/>
            <a:ext cx="3526971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PRÓXIMO TEMA:</a:t>
            </a:r>
            <a:endParaRPr lang="pt-BR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841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25677" y="1387174"/>
            <a:ext cx="104316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“Passados alguns dias, vindo Félix com </a:t>
            </a:r>
            <a:r>
              <a:rPr lang="pt-BR" sz="4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Drusila</a:t>
            </a:r>
            <a:r>
              <a:rPr lang="pt-BR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, sua mulher, que era judia, mandou chamar Paulo e passou a ouvi-lo a respeito da fé em Cristo Jesus</a:t>
            </a:r>
            <a:r>
              <a:rPr lang="pt-BR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...</a:t>
            </a:r>
            <a:endParaRPr lang="pt-BR" sz="4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35890" y="5779097"/>
            <a:ext cx="352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Atos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24:24,25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430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0596" y="1241046"/>
            <a:ext cx="112827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Dissertando ele acerca da justiça, do domínio próprio e do Juízo vindouro, ficou Félix amedrontado e disse: Por agora, podes retirar-te, e, quando eu tiver vagar, </a:t>
            </a:r>
            <a:r>
              <a:rPr lang="pt-BR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chamar-te-ei”;</a:t>
            </a:r>
            <a:endParaRPr lang="pt-BR" sz="4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35890" y="5779097"/>
            <a:ext cx="352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Atos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24:24,25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467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76849" y="3327436"/>
            <a:ext cx="11165421" cy="1569660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 smtClean="0">
                <a:solidFill>
                  <a:srgbClr val="FFC000"/>
                </a:solidFill>
                <a:latin typeface="Agency FB" panose="020B0503020202020204" pitchFamily="34" charset="0"/>
              </a:rPr>
              <a:t>AS AUTORIDADES NÃO SE DECIDIRAM  POR CRISTO</a:t>
            </a:r>
          </a:p>
          <a:p>
            <a:pPr algn="ctr"/>
            <a:r>
              <a:rPr lang="pt-BR" sz="48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Temeram e adiaram para </a:t>
            </a:r>
            <a:r>
              <a:rPr lang="pt-BR" sz="4800" b="1" dirty="0">
                <a:solidFill>
                  <a:schemeClr val="bg1"/>
                </a:solidFill>
                <a:latin typeface="Agency FB" panose="020B0503020202020204" pitchFamily="34" charset="0"/>
              </a:rPr>
              <a:t>o f</a:t>
            </a:r>
            <a:r>
              <a:rPr lang="pt-BR" sz="48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uturo</a:t>
            </a:r>
            <a:endParaRPr lang="pt-BR" sz="48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591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58683" y="3768308"/>
            <a:ext cx="8948057" cy="1754326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 REI AGRIPA NÃO TOMOU</a:t>
            </a:r>
          </a:p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 decisão de se entregar a Deus</a:t>
            </a:r>
            <a:endParaRPr lang="pt-BR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839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80749" y="636059"/>
            <a:ext cx="104316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“Acreditas</a:t>
            </a:r>
            <a:r>
              <a:rPr lang="pt-BR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, ó rei </a:t>
            </a:r>
            <a:r>
              <a:rPr lang="pt-BR" sz="54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Agripa</a:t>
            </a:r>
            <a:r>
              <a:rPr lang="pt-BR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, nos profetas? Bem sei que </a:t>
            </a:r>
            <a:r>
              <a:rPr lang="pt-BR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acreditas. Então</a:t>
            </a:r>
            <a:r>
              <a:rPr lang="pt-BR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, </a:t>
            </a:r>
            <a:r>
              <a:rPr lang="pt-BR" sz="54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Agripa</a:t>
            </a:r>
            <a:r>
              <a:rPr lang="pt-BR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se dirigiu a Paulo e disse: Por pouco me persuades a me fazer </a:t>
            </a:r>
            <a:r>
              <a:rPr lang="pt-BR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cristão”.</a:t>
            </a:r>
            <a:endParaRPr lang="pt-BR" sz="5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35890" y="5779097"/>
            <a:ext cx="352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Atos 26:27-28</a:t>
            </a:r>
          </a:p>
        </p:txBody>
      </p:sp>
    </p:spTree>
    <p:extLst>
      <p:ext uri="{BB962C8B-B14F-4D97-AF65-F5344CB8AC3E}">
        <p14:creationId xmlns:p14="http://schemas.microsoft.com/office/powerpoint/2010/main" val="2530334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59428" y="1045865"/>
            <a:ext cx="8948057" cy="1754326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MUITOS PERDEM A SALVAÇÃO </a:t>
            </a:r>
          </a:p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porque </a:t>
            </a:r>
            <a:r>
              <a:rPr lang="pt-BR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quase se </a:t>
            </a:r>
            <a:r>
              <a:rPr lang="pt-BR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decidiram</a:t>
            </a:r>
            <a:endParaRPr lang="pt-BR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7579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</TotalTime>
  <Words>1182</Words>
  <Application>Microsoft Office PowerPoint</Application>
  <PresentationFormat>Widescreen</PresentationFormat>
  <Paragraphs>124</Paragraphs>
  <Slides>36</Slides>
  <Notes>22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1" baseType="lpstr">
      <vt:lpstr>Agency FB</vt:lpstr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João Batista</cp:lastModifiedBy>
  <cp:revision>47</cp:revision>
  <dcterms:created xsi:type="dcterms:W3CDTF">2018-07-25T00:50:32Z</dcterms:created>
  <dcterms:modified xsi:type="dcterms:W3CDTF">2018-09-28T15:46:28Z</dcterms:modified>
</cp:coreProperties>
</file>