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8"/>
  </p:notesMasterIdLst>
  <p:sldIdLst>
    <p:sldId id="290" r:id="rId4"/>
    <p:sldId id="318" r:id="rId5"/>
    <p:sldId id="256" r:id="rId6"/>
    <p:sldId id="287" r:id="rId7"/>
    <p:sldId id="319" r:id="rId8"/>
    <p:sldId id="285" r:id="rId9"/>
    <p:sldId id="284" r:id="rId10"/>
    <p:sldId id="309" r:id="rId11"/>
    <p:sldId id="310" r:id="rId12"/>
    <p:sldId id="291" r:id="rId13"/>
    <p:sldId id="292" r:id="rId14"/>
    <p:sldId id="259" r:id="rId15"/>
    <p:sldId id="260" r:id="rId16"/>
    <p:sldId id="261" r:id="rId17"/>
    <p:sldId id="262" r:id="rId18"/>
    <p:sldId id="311" r:id="rId19"/>
    <p:sldId id="312" r:id="rId20"/>
    <p:sldId id="313" r:id="rId21"/>
    <p:sldId id="293" r:id="rId22"/>
    <p:sldId id="273" r:id="rId23"/>
    <p:sldId id="274" r:id="rId24"/>
    <p:sldId id="275" r:id="rId25"/>
    <p:sldId id="298" r:id="rId26"/>
    <p:sldId id="263" r:id="rId27"/>
    <p:sldId id="264" r:id="rId28"/>
    <p:sldId id="294" r:id="rId29"/>
    <p:sldId id="265" r:id="rId30"/>
    <p:sldId id="266" r:id="rId31"/>
    <p:sldId id="267" r:id="rId32"/>
    <p:sldId id="268" r:id="rId33"/>
    <p:sldId id="314" r:id="rId34"/>
    <p:sldId id="316" r:id="rId35"/>
    <p:sldId id="317" r:id="rId36"/>
    <p:sldId id="289" r:id="rId37"/>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34" autoAdjust="0"/>
    <p:restoredTop sz="81329" autoAdjust="0"/>
  </p:normalViewPr>
  <p:slideViewPr>
    <p:cSldViewPr snapToGrid="0">
      <p:cViewPr varScale="1">
        <p:scale>
          <a:sx n="58" d="100"/>
          <a:sy n="58"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1D5489-23B9-4C6B-9C57-00E1B8C1EE86}" type="datetimeFigureOut">
              <a:rPr lang="pt-BR" smtClean="0"/>
              <a:t>30/11/2018</a:t>
            </a:fld>
            <a:endParaRPr lang="pt-BR"/>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9E6F98-2733-4BBA-8761-53B232C18238}" type="slidenum">
              <a:rPr lang="pt-BR" smtClean="0"/>
              <a:t>‹nº›</a:t>
            </a:fld>
            <a:endParaRPr lang="pt-BR"/>
          </a:p>
        </p:txBody>
      </p:sp>
    </p:spTree>
    <p:extLst>
      <p:ext uri="{BB962C8B-B14F-4D97-AF65-F5344CB8AC3E}">
        <p14:creationId xmlns:p14="http://schemas.microsoft.com/office/powerpoint/2010/main" val="3043543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O fim do grande conflito</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3</a:t>
            </a:fld>
            <a:endParaRPr lang="pt-BR"/>
          </a:p>
        </p:txBody>
      </p:sp>
    </p:spTree>
    <p:extLst>
      <p:ext uri="{BB962C8B-B14F-4D97-AF65-F5344CB8AC3E}">
        <p14:creationId xmlns:p14="http://schemas.microsoft.com/office/powerpoint/2010/main" val="1496352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Uma das verdades mais solenes, e não obstante mais gloriosas, reveladas nas Escrituras Sagradas, é a segunda vinda de Cristo, para completar a grande obra da redenção e terminar o grande conflito entre o mal e o bem. Será um acontecimento glorioso, a vitória final será alcançada</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8</a:t>
            </a:fld>
            <a:endParaRPr lang="pt-BR"/>
          </a:p>
        </p:txBody>
      </p:sp>
    </p:spTree>
    <p:extLst>
      <p:ext uri="{BB962C8B-B14F-4D97-AF65-F5344CB8AC3E}">
        <p14:creationId xmlns:p14="http://schemas.microsoft.com/office/powerpoint/2010/main" val="2749369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A doutrina da volta de Jesus é uma das mensagens principais da Bíblia. Desde o dia em que Adão e Eva saiu do jardim do éden, os filhos da fé têm esperado a vinda do prometido libertador, para quebrar o poder do destruidor e de novo levá-los ao Paraíso perdido. </a:t>
            </a:r>
            <a:r>
              <a:rPr lang="pt-BR"/>
              <a:t>Será o maior momento da sua vida, quando a vitória será completa com a volta de Jesus para dar a recompensa aos seus filhos. </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9</a:t>
            </a:fld>
            <a:endParaRPr lang="pt-BR"/>
          </a:p>
        </p:txBody>
      </p:sp>
    </p:spTree>
    <p:extLst>
      <p:ext uri="{BB962C8B-B14F-4D97-AF65-F5344CB8AC3E}">
        <p14:creationId xmlns:p14="http://schemas.microsoft.com/office/powerpoint/2010/main" val="1807300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a:p>
            <a:r>
              <a:rPr lang="pt-BR" dirty="0"/>
              <a:t>Acontecerá no céu um grande movimento, uma santa movimentação, porque chegou o momento de ir à Terra buscar os filhos de Deus. Apocalipse 14:14,15.</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12</a:t>
            </a:fld>
            <a:endParaRPr lang="pt-BR"/>
          </a:p>
        </p:txBody>
      </p:sp>
    </p:spTree>
    <p:extLst>
      <p:ext uri="{BB962C8B-B14F-4D97-AF65-F5344CB8AC3E}">
        <p14:creationId xmlns:p14="http://schemas.microsoft.com/office/powerpoint/2010/main" val="2545500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É nesta hora que o povo de Deus vai olhar para cima e ver O Maior Espetáculo de todos os tempos.</a:t>
            </a:r>
          </a:p>
          <a:p>
            <a:endParaRPr lang="pt-BR" dirty="0"/>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13</a:t>
            </a:fld>
            <a:endParaRPr lang="pt-BR"/>
          </a:p>
        </p:txBody>
      </p:sp>
    </p:spTree>
    <p:extLst>
      <p:ext uri="{BB962C8B-B14F-4D97-AF65-F5344CB8AC3E}">
        <p14:creationId xmlns:p14="http://schemas.microsoft.com/office/powerpoint/2010/main" val="1115115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É Jesus envolto numa Nuvem de anjos. Ouve-se uma música como nunca se tocou, nem se cantou, uma música linda emocionante tocada pelos anjos.</a:t>
            </a:r>
          </a:p>
          <a:p>
            <a:endParaRPr lang="pt-BR" dirty="0"/>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14</a:t>
            </a:fld>
            <a:endParaRPr lang="pt-BR"/>
          </a:p>
        </p:txBody>
      </p:sp>
    </p:spTree>
    <p:extLst>
      <p:ext uri="{BB962C8B-B14F-4D97-AF65-F5344CB8AC3E}">
        <p14:creationId xmlns:p14="http://schemas.microsoft.com/office/powerpoint/2010/main" val="2296449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a:p>
            <a:r>
              <a:rPr lang="pt-BR" dirty="0"/>
              <a:t>Vai emocionar todas as pessoas. É melhor você se preparar, vai ser o dia da sua salvação!</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15</a:t>
            </a:fld>
            <a:endParaRPr lang="pt-BR"/>
          </a:p>
        </p:txBody>
      </p:sp>
    </p:spTree>
    <p:extLst>
      <p:ext uri="{BB962C8B-B14F-4D97-AF65-F5344CB8AC3E}">
        <p14:creationId xmlns:p14="http://schemas.microsoft.com/office/powerpoint/2010/main" val="2827296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Quando Jesus voltará?</a:t>
            </a:r>
          </a:p>
          <a:p>
            <a:r>
              <a:rPr lang="pt-BR" dirty="0"/>
              <a:t>Guilherme Miller:</a:t>
            </a:r>
          </a:p>
          <a:p>
            <a:r>
              <a:rPr lang="pt-BR" dirty="0"/>
              <a:t>Interpretou a profecia erradamente imaginou que Jesus voltaria em outubro de 1844.</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20</a:t>
            </a:fld>
            <a:endParaRPr lang="pt-BR"/>
          </a:p>
        </p:txBody>
      </p:sp>
    </p:spTree>
    <p:extLst>
      <p:ext uri="{BB962C8B-B14F-4D97-AF65-F5344CB8AC3E}">
        <p14:creationId xmlns:p14="http://schemas.microsoft.com/office/powerpoint/2010/main" val="2725440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a:p>
            <a:r>
              <a:rPr lang="pt-BR" dirty="0"/>
              <a:t>A sociedade Torre de Vigia:</a:t>
            </a:r>
          </a:p>
          <a:p>
            <a:r>
              <a:rPr lang="pt-BR" dirty="0"/>
              <a:t>Testemunhas de Jeová Disseram que Jesus voltaria em 1914.</a:t>
            </a:r>
          </a:p>
          <a:p>
            <a:endParaRPr lang="pt-BR" dirty="0"/>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21</a:t>
            </a:fld>
            <a:endParaRPr lang="pt-BR"/>
          </a:p>
        </p:txBody>
      </p:sp>
    </p:spTree>
    <p:extLst>
      <p:ext uri="{BB962C8B-B14F-4D97-AF65-F5344CB8AC3E}">
        <p14:creationId xmlns:p14="http://schemas.microsoft.com/office/powerpoint/2010/main" val="3402865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Nostradamus e o Padre Cícero disseram: 1000 chegará, 2000 não passará.</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22</a:t>
            </a:fld>
            <a:endParaRPr lang="pt-BR"/>
          </a:p>
        </p:txBody>
      </p:sp>
    </p:spTree>
    <p:extLst>
      <p:ext uri="{BB962C8B-B14F-4D97-AF65-F5344CB8AC3E}">
        <p14:creationId xmlns:p14="http://schemas.microsoft.com/office/powerpoint/2010/main" val="9152932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Conheça um pouco mais.</a:t>
            </a:r>
          </a:p>
          <a:p>
            <a:r>
              <a:rPr lang="pt-BR" dirty="0"/>
              <a:t>Os discípulos perguntaram a Jesus: " que sinais haverá da tua vinda e do fim do mundo?" Mateus 24:3. Veja os sinais:</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24</a:t>
            </a:fld>
            <a:endParaRPr lang="pt-BR"/>
          </a:p>
        </p:txBody>
      </p:sp>
    </p:spTree>
    <p:extLst>
      <p:ext uri="{BB962C8B-B14F-4D97-AF65-F5344CB8AC3E}">
        <p14:creationId xmlns:p14="http://schemas.microsoft.com/office/powerpoint/2010/main" val="3937683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Falsos Mestres.</a:t>
            </a:r>
          </a:p>
          <a:p>
            <a:r>
              <a:rPr lang="pt-BR" dirty="0"/>
              <a:t>Mateus 24:4,5,11,24.</a:t>
            </a:r>
          </a:p>
          <a:p>
            <a:r>
              <a:rPr lang="pt-BR" dirty="0"/>
              <a:t>Guerras e rumores de guerra. </a:t>
            </a:r>
          </a:p>
          <a:p>
            <a:r>
              <a:rPr lang="pt-BR" dirty="0"/>
              <a:t>Mateus 24:6,7.</a:t>
            </a:r>
          </a:p>
          <a:p>
            <a:r>
              <a:rPr lang="pt-BR" dirty="0"/>
              <a:t>Nações iradas.</a:t>
            </a:r>
          </a:p>
          <a:p>
            <a:r>
              <a:rPr lang="pt-BR" dirty="0"/>
              <a:t>Apocalipse 11:18.</a:t>
            </a:r>
          </a:p>
          <a:p>
            <a:r>
              <a:rPr lang="pt-BR" dirty="0"/>
              <a:t>Os homens desmaiarão de terror.</a:t>
            </a:r>
          </a:p>
          <a:p>
            <a:r>
              <a:rPr lang="pt-BR" dirty="0"/>
              <a:t>Lucas 21:26.</a:t>
            </a:r>
          </a:p>
          <a:p>
            <a:r>
              <a:rPr lang="pt-BR" dirty="0"/>
              <a:t>Os homens falaram de paz.</a:t>
            </a:r>
          </a:p>
          <a:p>
            <a:r>
              <a:rPr lang="pt-BR" dirty="0"/>
              <a:t>1 Tessalonicenses 5:2,3.</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25</a:t>
            </a:fld>
            <a:endParaRPr lang="pt-BR"/>
          </a:p>
        </p:txBody>
      </p:sp>
    </p:spTree>
    <p:extLst>
      <p:ext uri="{BB962C8B-B14F-4D97-AF65-F5344CB8AC3E}">
        <p14:creationId xmlns:p14="http://schemas.microsoft.com/office/powerpoint/2010/main" val="2386252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Falsos Mestres.</a:t>
            </a:r>
          </a:p>
          <a:p>
            <a:r>
              <a:rPr lang="pt-BR" dirty="0"/>
              <a:t>Mateus 24:4,5,11,24.</a:t>
            </a:r>
          </a:p>
          <a:p>
            <a:r>
              <a:rPr lang="pt-BR" dirty="0"/>
              <a:t>Guerras e rumores de guerra. </a:t>
            </a:r>
          </a:p>
          <a:p>
            <a:r>
              <a:rPr lang="pt-BR" dirty="0"/>
              <a:t>Mateus 24:6,7.</a:t>
            </a:r>
          </a:p>
          <a:p>
            <a:r>
              <a:rPr lang="pt-BR" dirty="0"/>
              <a:t>Nações iradas.</a:t>
            </a:r>
          </a:p>
          <a:p>
            <a:r>
              <a:rPr lang="pt-BR" dirty="0"/>
              <a:t>Apocalipse 11:18.</a:t>
            </a:r>
          </a:p>
          <a:p>
            <a:r>
              <a:rPr lang="pt-BR" dirty="0"/>
              <a:t>Os homens desmaiarão de terror.</a:t>
            </a:r>
          </a:p>
          <a:p>
            <a:r>
              <a:rPr lang="pt-BR" dirty="0"/>
              <a:t>Lucas 21:26.</a:t>
            </a:r>
          </a:p>
          <a:p>
            <a:r>
              <a:rPr lang="pt-BR" dirty="0"/>
              <a:t>Os homens falaram de paz.</a:t>
            </a:r>
          </a:p>
          <a:p>
            <a:r>
              <a:rPr lang="pt-BR" dirty="0"/>
              <a:t>1 Tessalonicenses 5:2,3.</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26</a:t>
            </a:fld>
            <a:endParaRPr lang="pt-BR"/>
          </a:p>
        </p:txBody>
      </p:sp>
    </p:spTree>
    <p:extLst>
      <p:ext uri="{BB962C8B-B14F-4D97-AF65-F5344CB8AC3E}">
        <p14:creationId xmlns:p14="http://schemas.microsoft.com/office/powerpoint/2010/main" val="10551788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Desastres na terra.</a:t>
            </a:r>
          </a:p>
          <a:p>
            <a:r>
              <a:rPr lang="pt-BR" dirty="0"/>
              <a:t>(terremotos, fomes e pestes)</a:t>
            </a:r>
          </a:p>
          <a:p>
            <a:r>
              <a:rPr lang="pt-BR" dirty="0"/>
              <a:t>Mateus 20:7.</a:t>
            </a:r>
          </a:p>
          <a:p>
            <a:r>
              <a:rPr lang="pt-BR" dirty="0"/>
              <a:t>Aumento do crime, violência e iniquidade.</a:t>
            </a:r>
          </a:p>
          <a:p>
            <a:r>
              <a:rPr lang="pt-BR" dirty="0"/>
              <a:t>Mateus 24:12.</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27</a:t>
            </a:fld>
            <a:endParaRPr lang="pt-BR"/>
          </a:p>
        </p:txBody>
      </p:sp>
    </p:spTree>
    <p:extLst>
      <p:ext uri="{BB962C8B-B14F-4D97-AF65-F5344CB8AC3E}">
        <p14:creationId xmlns:p14="http://schemas.microsoft.com/office/powerpoint/2010/main" val="1924518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Tempos difíceis e decadência moral.</a:t>
            </a:r>
          </a:p>
          <a:p>
            <a:r>
              <a:rPr lang="pt-BR" dirty="0"/>
              <a:t>2 Timóteo 3:1 a 5.</a:t>
            </a:r>
          </a:p>
          <a:p>
            <a:r>
              <a:rPr lang="pt-BR" dirty="0"/>
              <a:t>Intemperança e corrupção moral.</a:t>
            </a:r>
          </a:p>
          <a:p>
            <a:r>
              <a:rPr lang="pt-BR" dirty="0"/>
              <a:t>Mateus 24:37 a 39.</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28</a:t>
            </a:fld>
            <a:endParaRPr lang="pt-BR"/>
          </a:p>
        </p:txBody>
      </p:sp>
    </p:spTree>
    <p:extLst>
      <p:ext uri="{BB962C8B-B14F-4D97-AF65-F5344CB8AC3E}">
        <p14:creationId xmlns:p14="http://schemas.microsoft.com/office/powerpoint/2010/main" val="19745320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Dificuldades econômicas.</a:t>
            </a:r>
          </a:p>
          <a:p>
            <a:r>
              <a:rPr lang="pt-BR" dirty="0"/>
              <a:t>Tiago 5'1 a 5.</a:t>
            </a:r>
          </a:p>
          <a:p>
            <a:r>
              <a:rPr lang="pt-BR" dirty="0"/>
              <a:t>Corações carregados dos cuidados da vida.</a:t>
            </a:r>
          </a:p>
          <a:p>
            <a:r>
              <a:rPr lang="pt-BR" dirty="0"/>
              <a:t>Lucas 21:34.</a:t>
            </a:r>
          </a:p>
          <a:p>
            <a:endParaRPr lang="pt-BR" dirty="0"/>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29</a:t>
            </a:fld>
            <a:endParaRPr lang="pt-BR"/>
          </a:p>
        </p:txBody>
      </p:sp>
    </p:spTree>
    <p:extLst>
      <p:ext uri="{BB962C8B-B14F-4D97-AF65-F5344CB8AC3E}">
        <p14:creationId xmlns:p14="http://schemas.microsoft.com/office/powerpoint/2010/main" val="1188067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a:p>
            <a:r>
              <a:rPr lang="pt-BR" dirty="0"/>
              <a:t>O evangelho pregado a todo mundo.</a:t>
            </a:r>
          </a:p>
          <a:p>
            <a:r>
              <a:rPr lang="pt-BR" dirty="0"/>
              <a:t>Mateus 24:14.</a:t>
            </a:r>
          </a:p>
          <a:p>
            <a:r>
              <a:rPr lang="pt-BR" dirty="0"/>
              <a:t>Apocalipse 13:6,7.</a:t>
            </a:r>
          </a:p>
          <a:p>
            <a:endParaRPr lang="pt-BR" dirty="0"/>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30</a:t>
            </a:fld>
            <a:endParaRPr lang="pt-BR"/>
          </a:p>
        </p:txBody>
      </p:sp>
    </p:spTree>
    <p:extLst>
      <p:ext uri="{BB962C8B-B14F-4D97-AF65-F5344CB8AC3E}">
        <p14:creationId xmlns:p14="http://schemas.microsoft.com/office/powerpoint/2010/main" val="26642188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Relata-se que na tardinha de 6 de maio de 1976, os animais na área de </a:t>
            </a:r>
            <a:r>
              <a:rPr lang="pt-BR" dirty="0" err="1"/>
              <a:t>Friuli</a:t>
            </a:r>
            <a:r>
              <a:rPr lang="pt-BR" dirty="0"/>
              <a:t>, no nordeste da Itália, ficaram como loucos. De acordo com a reportagem da revista norte-americana Time, "cachorros começaram a latir e uivar, gatos corriam nas ruas, e as galinhas se recusaram a empoleirar-se. Os ratos saíram de seus esconderijos e corriam em círculos. Cavalos e vacas estavam inquietos nas estrebarias. Os pássaros batiam as asas e emitiam sons agonizantes“</a:t>
            </a:r>
          </a:p>
          <a:p>
            <a:r>
              <a:rPr lang="pt-BR" dirty="0"/>
              <a:t>21hOO daquele dia, a região de </a:t>
            </a:r>
            <a:r>
              <a:rPr lang="pt-BR" dirty="0" err="1"/>
              <a:t>Friuli</a:t>
            </a:r>
            <a:r>
              <a:rPr lang="pt-BR" dirty="0"/>
              <a:t> foi abalada por um grande terremoto.  </a:t>
            </a:r>
          </a:p>
          <a:p>
            <a:r>
              <a:rPr lang="pt-BR" dirty="0"/>
              <a:t> Os cientistas costumavam zombar de tais relatos, mas a pesquisa provou que animais realmente têm tal sensibilidade.</a:t>
            </a:r>
          </a:p>
          <a:p>
            <a:endParaRPr lang="pt-BR" dirty="0"/>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31</a:t>
            </a:fld>
            <a:endParaRPr lang="pt-BR"/>
          </a:p>
        </p:txBody>
      </p:sp>
    </p:spTree>
    <p:extLst>
      <p:ext uri="{BB962C8B-B14F-4D97-AF65-F5344CB8AC3E}">
        <p14:creationId xmlns:p14="http://schemas.microsoft.com/office/powerpoint/2010/main" val="1487281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Os cientistas expuseram uma teoria para explicar como os animais sabem com antecedência que ocorrerá um terremoto. À medida que a pressão vai se formando ao longo das fendas (chamadas linhas faltosas) na crosta terrestre, massas gigantescas de partículas atômicas carregadas são lançadas na atmosfera. Assim o ar da região onde ocorrerá o terremoto está carregado de eletricidade. Aparentemente, as pessoas não são sensíveis a essas cargas, mas os animais podem senti-las. À medida que se aproxima a hora do terremoto, a quantidade de partículas carregadas no ar torna-se tão grande que os animais sentem-se muito desconfortáveis. Os seres humanos também podem ser sensíveis às cargas, mas os efeitos tais como dor de cabeça, irritabilidade, e mesmo náusea, são tão comuns como doenças rotineiras, que as pessoas não reconhecem os sinais como indicando qualquer coisa incomum. Os cientistas estão estudando os efeitos que tais cargas trazem sobre os animais, na esperança de que talvez possam usar essas advertências para ajudar as pessoas a se prepararem para terremotos. </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32</a:t>
            </a:fld>
            <a:endParaRPr lang="pt-BR"/>
          </a:p>
        </p:txBody>
      </p:sp>
    </p:spTree>
    <p:extLst>
      <p:ext uri="{BB962C8B-B14F-4D97-AF65-F5344CB8AC3E}">
        <p14:creationId xmlns:p14="http://schemas.microsoft.com/office/powerpoint/2010/main" val="19137412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Jesus em breve voltará, e um dos sinais é um aumento de terremotos. A Bíblia nos diz que isto acontecerá. Somos nós sensíveis à condição do mundo? Estamos nos preparando para a vinda de nosso Senhor? </a:t>
            </a:r>
          </a:p>
          <a:p>
            <a:r>
              <a:rPr lang="pt-BR" dirty="0"/>
              <a:t> </a:t>
            </a:r>
          </a:p>
          <a:p>
            <a:r>
              <a:rPr lang="pt-BR" dirty="0"/>
              <a:t> </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33</a:t>
            </a:fld>
            <a:endParaRPr lang="pt-BR"/>
          </a:p>
        </p:txBody>
      </p:sp>
    </p:spTree>
    <p:extLst>
      <p:ext uri="{BB962C8B-B14F-4D97-AF65-F5344CB8AC3E}">
        <p14:creationId xmlns:p14="http://schemas.microsoft.com/office/powerpoint/2010/main" val="17787385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Minha decisão</a:t>
            </a:r>
          </a:p>
          <a:p>
            <a:r>
              <a:rPr lang="pt-BR" dirty="0"/>
              <a:t> creio que estamos vivendo os momentos finais da história do grande conflito entre o bem e o mal. Toma agora a decisão de aceitar a Cristo como meu salvador e senhor para ser </a:t>
            </a:r>
            <a:r>
              <a:rPr lang="pt-BR" dirty="0" err="1"/>
              <a:t>nEle</a:t>
            </a:r>
            <a:r>
              <a:rPr lang="pt-BR" dirty="0"/>
              <a:t> mais um vencedor.</a:t>
            </a:r>
          </a:p>
          <a:p>
            <a:r>
              <a:rPr lang="pt-BR" dirty="0"/>
              <a:t>sim. não</a:t>
            </a:r>
          </a:p>
        </p:txBody>
      </p:sp>
      <p:sp>
        <p:nvSpPr>
          <p:cNvPr id="4" name="Espaço Reservado para Número de Slide 3"/>
          <p:cNvSpPr>
            <a:spLocks noGrp="1"/>
          </p:cNvSpPr>
          <p:nvPr>
            <p:ph type="sldNum" sz="quarter" idx="10"/>
          </p:nvPr>
        </p:nvSpPr>
        <p:spPr/>
        <p:txBody>
          <a:bodyPr/>
          <a:lstStyle/>
          <a:p>
            <a:fld id="{499E6F98-2733-4BBA-8761-53B232C18238}" type="slidenum">
              <a:rPr lang="pt-BR" smtClean="0"/>
              <a:t>34</a:t>
            </a:fld>
            <a:endParaRPr lang="pt-BR"/>
          </a:p>
        </p:txBody>
      </p:sp>
    </p:spTree>
    <p:extLst>
      <p:ext uri="{BB962C8B-B14F-4D97-AF65-F5344CB8AC3E}">
        <p14:creationId xmlns:p14="http://schemas.microsoft.com/office/powerpoint/2010/main" val="3073254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a:t>Clique para editar o estilo do subtítulo Mestre</a:t>
            </a:r>
          </a:p>
        </p:txBody>
      </p:sp>
      <p:sp>
        <p:nvSpPr>
          <p:cNvPr id="4" name="Espaço Reservado para Data 3"/>
          <p:cNvSpPr>
            <a:spLocks noGrp="1"/>
          </p:cNvSpPr>
          <p:nvPr>
            <p:ph type="dt" sz="half" idx="10"/>
          </p:nvPr>
        </p:nvSpPr>
        <p:spPr/>
        <p:txBody>
          <a:bodyPr/>
          <a:lstStyle/>
          <a:p>
            <a:fld id="{C21621F0-FCAC-4981-96C6-75BE45BF639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60275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Conteúdo 2"/>
          <p:cNvSpPr>
            <a:spLocks noGrp="1"/>
          </p:cNvSpPr>
          <p:nvPr>
            <p:ph idx="1"/>
          </p:nvPr>
        </p:nvSpPr>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fld id="{C21621F0-FCAC-4981-96C6-75BE45BF639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222028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pt-BR"/>
              <a:t>Clique para editar o título mestre</a:t>
            </a:r>
          </a:p>
        </p:txBody>
      </p:sp>
      <p:sp>
        <p:nvSpPr>
          <p:cNvPr id="3" name="Espaço Reservado para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a:t>Editar estilos de texto Mestre</a:t>
            </a:r>
          </a:p>
        </p:txBody>
      </p:sp>
      <p:sp>
        <p:nvSpPr>
          <p:cNvPr id="4" name="Espaço Reservado para Data 3"/>
          <p:cNvSpPr>
            <a:spLocks noGrp="1"/>
          </p:cNvSpPr>
          <p:nvPr>
            <p:ph type="dt" sz="half" idx="10"/>
          </p:nvPr>
        </p:nvSpPr>
        <p:spPr/>
        <p:txBody>
          <a:bodyPr/>
          <a:lstStyle/>
          <a:p>
            <a:fld id="{C21621F0-FCAC-4981-96C6-75BE45BF639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28204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Conteúdo 2"/>
          <p:cNvSpPr>
            <a:spLocks noGrp="1"/>
          </p:cNvSpPr>
          <p:nvPr>
            <p:ph sz="half" idx="1"/>
          </p:nvPr>
        </p:nvSpPr>
        <p:spPr>
          <a:xfrm>
            <a:off x="838200" y="1825625"/>
            <a:ext cx="5181600" cy="435133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Conteúdo 3"/>
          <p:cNvSpPr>
            <a:spLocks noGrp="1"/>
          </p:cNvSpPr>
          <p:nvPr>
            <p:ph sz="half" idx="2"/>
          </p:nvPr>
        </p:nvSpPr>
        <p:spPr>
          <a:xfrm>
            <a:off x="6172200" y="1825625"/>
            <a:ext cx="5181600" cy="435133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Data 4"/>
          <p:cNvSpPr>
            <a:spLocks noGrp="1"/>
          </p:cNvSpPr>
          <p:nvPr>
            <p:ph type="dt" sz="half" idx="10"/>
          </p:nvPr>
        </p:nvSpPr>
        <p:spPr/>
        <p:txBody>
          <a:bodyPr/>
          <a:lstStyle/>
          <a:p>
            <a:fld id="{C21621F0-FCAC-4981-96C6-75BE45BF639B}" type="datetimeFigureOut">
              <a:rPr lang="pt-BR" smtClean="0"/>
              <a:t>30/11/2018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3970785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pt-BR"/>
              <a:t>Clique para editar o título mestre</a:t>
            </a:r>
          </a:p>
        </p:txBody>
      </p:sp>
      <p:sp>
        <p:nvSpPr>
          <p:cNvPr id="3" name="Espaço Reservado para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Editar estilos de texto Mestre</a:t>
            </a:r>
          </a:p>
        </p:txBody>
      </p:sp>
      <p:sp>
        <p:nvSpPr>
          <p:cNvPr id="4" name="Espaço Reservado para Conteúdo 3"/>
          <p:cNvSpPr>
            <a:spLocks noGrp="1"/>
          </p:cNvSpPr>
          <p:nvPr>
            <p:ph sz="half" idx="2"/>
          </p:nvPr>
        </p:nvSpPr>
        <p:spPr>
          <a:xfrm>
            <a:off x="839788" y="2505075"/>
            <a:ext cx="5157787" cy="368458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Editar estilos de texto Mestre</a:t>
            </a:r>
          </a:p>
        </p:txBody>
      </p:sp>
      <p:sp>
        <p:nvSpPr>
          <p:cNvPr id="6" name="Espaço Reservado para Conteúdo 5"/>
          <p:cNvSpPr>
            <a:spLocks noGrp="1"/>
          </p:cNvSpPr>
          <p:nvPr>
            <p:ph sz="quarter" idx="4"/>
          </p:nvPr>
        </p:nvSpPr>
        <p:spPr>
          <a:xfrm>
            <a:off x="6172200" y="2505075"/>
            <a:ext cx="5183188" cy="368458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7" name="Espaço Reservado para Data 6"/>
          <p:cNvSpPr>
            <a:spLocks noGrp="1"/>
          </p:cNvSpPr>
          <p:nvPr>
            <p:ph type="dt" sz="half" idx="10"/>
          </p:nvPr>
        </p:nvSpPr>
        <p:spPr/>
        <p:txBody>
          <a:bodyPr/>
          <a:lstStyle/>
          <a:p>
            <a:fld id="{C21621F0-FCAC-4981-96C6-75BE45BF639B}" type="datetimeFigureOut">
              <a:rPr lang="pt-BR" smtClean="0"/>
              <a:t>30/11/2018</a:t>
            </a:fld>
            <a:endParaRPr lang="pt-BR"/>
          </a:p>
        </p:txBody>
      </p:sp>
      <p:sp>
        <p:nvSpPr>
          <p:cNvPr id="8" name="Espaço Reservado para Rodapé 7"/>
          <p:cNvSpPr>
            <a:spLocks noGrp="1"/>
          </p:cNvSpPr>
          <p:nvPr>
            <p:ph type="ftr" sz="quarter" idx="11"/>
          </p:nvPr>
        </p:nvSpPr>
        <p:spPr/>
        <p:txBody>
          <a:bodyPr/>
          <a:lstStyle/>
          <a:p>
            <a:endParaRPr lang="pt-BR"/>
          </a:p>
        </p:txBody>
      </p:sp>
      <p:sp>
        <p:nvSpPr>
          <p:cNvPr id="9" name="Espaço Reservado para Número de Slide 8"/>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2956078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Data 2"/>
          <p:cNvSpPr>
            <a:spLocks noGrp="1"/>
          </p:cNvSpPr>
          <p:nvPr>
            <p:ph type="dt" sz="half" idx="10"/>
          </p:nvPr>
        </p:nvSpPr>
        <p:spPr/>
        <p:txBody>
          <a:bodyPr/>
          <a:lstStyle/>
          <a:p>
            <a:fld id="{C21621F0-FCAC-4981-96C6-75BE45BF639B}" type="datetimeFigureOut">
              <a:rPr lang="pt-BR" smtClean="0"/>
              <a:t>30/11/2018</a:t>
            </a:fld>
            <a:endParaRPr lang="pt-BR"/>
          </a:p>
        </p:txBody>
      </p:sp>
      <p:sp>
        <p:nvSpPr>
          <p:cNvPr id="4" name="Espaço Reservado para Rodapé 3"/>
          <p:cNvSpPr>
            <a:spLocks noGrp="1"/>
          </p:cNvSpPr>
          <p:nvPr>
            <p:ph type="ftr" sz="quarter" idx="11"/>
          </p:nvPr>
        </p:nvSpPr>
        <p:spPr/>
        <p:txBody>
          <a:bodyPr/>
          <a:lstStyle/>
          <a:p>
            <a:endParaRPr lang="pt-BR"/>
          </a:p>
        </p:txBody>
      </p:sp>
      <p:sp>
        <p:nvSpPr>
          <p:cNvPr id="5" name="Espaço Reservado para Número de Slide 4"/>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2030800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p:cNvSpPr>
            <a:spLocks noGrp="1"/>
          </p:cNvSpPr>
          <p:nvPr>
            <p:ph type="dt" sz="half" idx="10"/>
          </p:nvPr>
        </p:nvSpPr>
        <p:spPr/>
        <p:txBody>
          <a:bodyPr/>
          <a:lstStyle/>
          <a:p>
            <a:fld id="{C21621F0-FCAC-4981-96C6-75BE45BF639B}" type="datetimeFigureOut">
              <a:rPr lang="pt-BR" smtClean="0"/>
              <a:t>30/11/2018</a:t>
            </a:fld>
            <a:endParaRPr lang="pt-BR"/>
          </a:p>
        </p:txBody>
      </p:sp>
      <p:sp>
        <p:nvSpPr>
          <p:cNvPr id="3" name="Espaço Reservado para Rodapé 2"/>
          <p:cNvSpPr>
            <a:spLocks noGrp="1"/>
          </p:cNvSpPr>
          <p:nvPr>
            <p:ph type="ftr" sz="quarter" idx="11"/>
          </p:nvPr>
        </p:nvSpPr>
        <p:spPr/>
        <p:txBody>
          <a:bodyPr/>
          <a:lstStyle/>
          <a:p>
            <a:endParaRPr lang="pt-BR"/>
          </a:p>
        </p:txBody>
      </p:sp>
      <p:sp>
        <p:nvSpPr>
          <p:cNvPr id="4" name="Espaço Reservado para Número de Slide 3"/>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2539297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Conteú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Editar estilos de texto Mestre</a:t>
            </a:r>
          </a:p>
        </p:txBody>
      </p:sp>
      <p:sp>
        <p:nvSpPr>
          <p:cNvPr id="5" name="Espaço Reservado para Data 4"/>
          <p:cNvSpPr>
            <a:spLocks noGrp="1"/>
          </p:cNvSpPr>
          <p:nvPr>
            <p:ph type="dt" sz="half" idx="10"/>
          </p:nvPr>
        </p:nvSpPr>
        <p:spPr/>
        <p:txBody>
          <a:bodyPr/>
          <a:lstStyle/>
          <a:p>
            <a:fld id="{C21621F0-FCAC-4981-96C6-75BE45BF639B}" type="datetimeFigureOut">
              <a:rPr lang="pt-BR" smtClean="0"/>
              <a:t>30/11/2018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405781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Imagem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Editar estilos de texto Mestre</a:t>
            </a:r>
          </a:p>
        </p:txBody>
      </p:sp>
      <p:sp>
        <p:nvSpPr>
          <p:cNvPr id="5" name="Espaço Reservado para Data 4"/>
          <p:cNvSpPr>
            <a:spLocks noGrp="1"/>
          </p:cNvSpPr>
          <p:nvPr>
            <p:ph type="dt" sz="half" idx="10"/>
          </p:nvPr>
        </p:nvSpPr>
        <p:spPr/>
        <p:txBody>
          <a:bodyPr/>
          <a:lstStyle/>
          <a:p>
            <a:fld id="{C21621F0-FCAC-4981-96C6-75BE45BF639B}" type="datetimeFigureOut">
              <a:rPr lang="pt-BR" smtClean="0"/>
              <a:t>30/11/2018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4093145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Texto Vertical 2"/>
          <p:cNvSpPr>
            <a:spLocks noGrp="1"/>
          </p:cNvSpPr>
          <p:nvPr>
            <p:ph type="body" orient="vert" idx="1"/>
          </p:nvPr>
        </p:nvSpPr>
        <p:spPr/>
        <p:txBody>
          <a:bodyPr vert="eaVe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fld id="{C21621F0-FCAC-4981-96C6-75BE45BF639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290246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pt-BR"/>
              <a:t>Clique para editar o título mestre</a:t>
            </a:r>
          </a:p>
        </p:txBody>
      </p:sp>
      <p:sp>
        <p:nvSpPr>
          <p:cNvPr id="3" name="Espaço Reservado para Texto Vertical 2"/>
          <p:cNvSpPr>
            <a:spLocks noGrp="1"/>
          </p:cNvSpPr>
          <p:nvPr>
            <p:ph type="body" orient="vert" idx="1"/>
          </p:nvPr>
        </p:nvSpPr>
        <p:spPr>
          <a:xfrm>
            <a:off x="838200" y="365125"/>
            <a:ext cx="7734300" cy="5811838"/>
          </a:xfrm>
        </p:spPr>
        <p:txBody>
          <a:bodyPr vert="eaVe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fld id="{C21621F0-FCAC-4981-96C6-75BE45BF639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3DE948FB-4200-480D-9CC3-BBA094227270}" type="slidenum">
              <a:rPr lang="pt-BR" smtClean="0"/>
              <a:t>‹nº›</a:t>
            </a:fld>
            <a:endParaRPr lang="pt-BR"/>
          </a:p>
        </p:txBody>
      </p:sp>
    </p:spTree>
    <p:extLst>
      <p:ext uri="{BB962C8B-B14F-4D97-AF65-F5344CB8AC3E}">
        <p14:creationId xmlns:p14="http://schemas.microsoft.com/office/powerpoint/2010/main" val="1304130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a:t>Clique para editar o estilo do subtítulo Mestre</a:t>
            </a:r>
          </a:p>
        </p:txBody>
      </p:sp>
      <p:sp>
        <p:nvSpPr>
          <p:cNvPr id="4" name="Espaço Reservado para Data 3"/>
          <p:cNvSpPr>
            <a:spLocks noGrp="1"/>
          </p:cNvSpPr>
          <p:nvPr>
            <p:ph type="dt" sz="half" idx="10"/>
          </p:nvPr>
        </p:nvSpPr>
        <p:spPr/>
        <p:txBody>
          <a:bodyPr/>
          <a:lstStyle/>
          <a:p>
            <a:fld id="{C7ADFBE6-D658-476F-889E-EEA5873E91D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4215344075"/>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Conteúdo 2"/>
          <p:cNvSpPr>
            <a:spLocks noGrp="1"/>
          </p:cNvSpPr>
          <p:nvPr>
            <p:ph idx="1"/>
          </p:nvPr>
        </p:nvSpPr>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fld id="{C7ADFBE6-D658-476F-889E-EEA5873E91D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601721297"/>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pt-BR"/>
              <a:t>Clique para editar o título mestre</a:t>
            </a:r>
          </a:p>
        </p:txBody>
      </p:sp>
      <p:sp>
        <p:nvSpPr>
          <p:cNvPr id="3" name="Espaço Reservado para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a:t>Editar estilos de texto Mestre</a:t>
            </a:r>
          </a:p>
        </p:txBody>
      </p:sp>
      <p:sp>
        <p:nvSpPr>
          <p:cNvPr id="4" name="Espaço Reservado para Data 3"/>
          <p:cNvSpPr>
            <a:spLocks noGrp="1"/>
          </p:cNvSpPr>
          <p:nvPr>
            <p:ph type="dt" sz="half" idx="10"/>
          </p:nvPr>
        </p:nvSpPr>
        <p:spPr/>
        <p:txBody>
          <a:bodyPr/>
          <a:lstStyle/>
          <a:p>
            <a:fld id="{C7ADFBE6-D658-476F-889E-EEA5873E91D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2161921896"/>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Conteúdo 2"/>
          <p:cNvSpPr>
            <a:spLocks noGrp="1"/>
          </p:cNvSpPr>
          <p:nvPr>
            <p:ph sz="half" idx="1"/>
          </p:nvPr>
        </p:nvSpPr>
        <p:spPr>
          <a:xfrm>
            <a:off x="838200" y="1825625"/>
            <a:ext cx="5181600" cy="435133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Conteúdo 3"/>
          <p:cNvSpPr>
            <a:spLocks noGrp="1"/>
          </p:cNvSpPr>
          <p:nvPr>
            <p:ph sz="half" idx="2"/>
          </p:nvPr>
        </p:nvSpPr>
        <p:spPr>
          <a:xfrm>
            <a:off x="6172200" y="1825625"/>
            <a:ext cx="5181600" cy="435133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Data 4"/>
          <p:cNvSpPr>
            <a:spLocks noGrp="1"/>
          </p:cNvSpPr>
          <p:nvPr>
            <p:ph type="dt" sz="half" idx="10"/>
          </p:nvPr>
        </p:nvSpPr>
        <p:spPr/>
        <p:txBody>
          <a:bodyPr/>
          <a:lstStyle/>
          <a:p>
            <a:fld id="{C7ADFBE6-D658-476F-889E-EEA5873E91DB}" type="datetimeFigureOut">
              <a:rPr lang="pt-BR" smtClean="0"/>
              <a:t>30/11/2018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1579427734"/>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pt-BR"/>
              <a:t>Clique para editar o título mestre</a:t>
            </a:r>
          </a:p>
        </p:txBody>
      </p:sp>
      <p:sp>
        <p:nvSpPr>
          <p:cNvPr id="3" name="Espaço Reservado para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Editar estilos de texto Mestre</a:t>
            </a:r>
          </a:p>
        </p:txBody>
      </p:sp>
      <p:sp>
        <p:nvSpPr>
          <p:cNvPr id="4" name="Espaço Reservado para Conteúdo 3"/>
          <p:cNvSpPr>
            <a:spLocks noGrp="1"/>
          </p:cNvSpPr>
          <p:nvPr>
            <p:ph sz="half" idx="2"/>
          </p:nvPr>
        </p:nvSpPr>
        <p:spPr>
          <a:xfrm>
            <a:off x="839788" y="2505075"/>
            <a:ext cx="5157787" cy="368458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Editar estilos de texto Mestre</a:t>
            </a:r>
          </a:p>
        </p:txBody>
      </p:sp>
      <p:sp>
        <p:nvSpPr>
          <p:cNvPr id="6" name="Espaço Reservado para Conteúdo 5"/>
          <p:cNvSpPr>
            <a:spLocks noGrp="1"/>
          </p:cNvSpPr>
          <p:nvPr>
            <p:ph sz="quarter" idx="4"/>
          </p:nvPr>
        </p:nvSpPr>
        <p:spPr>
          <a:xfrm>
            <a:off x="6172200" y="2505075"/>
            <a:ext cx="5183188" cy="368458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7" name="Espaço Reservado para Data 6"/>
          <p:cNvSpPr>
            <a:spLocks noGrp="1"/>
          </p:cNvSpPr>
          <p:nvPr>
            <p:ph type="dt" sz="half" idx="10"/>
          </p:nvPr>
        </p:nvSpPr>
        <p:spPr/>
        <p:txBody>
          <a:bodyPr/>
          <a:lstStyle/>
          <a:p>
            <a:fld id="{C7ADFBE6-D658-476F-889E-EEA5873E91DB}" type="datetimeFigureOut">
              <a:rPr lang="pt-BR" smtClean="0"/>
              <a:t>30/11/2018</a:t>
            </a:fld>
            <a:endParaRPr lang="pt-BR"/>
          </a:p>
        </p:txBody>
      </p:sp>
      <p:sp>
        <p:nvSpPr>
          <p:cNvPr id="8" name="Espaço Reservado para Rodapé 7"/>
          <p:cNvSpPr>
            <a:spLocks noGrp="1"/>
          </p:cNvSpPr>
          <p:nvPr>
            <p:ph type="ftr" sz="quarter" idx="11"/>
          </p:nvPr>
        </p:nvSpPr>
        <p:spPr/>
        <p:txBody>
          <a:bodyPr/>
          <a:lstStyle/>
          <a:p>
            <a:endParaRPr lang="pt-BR"/>
          </a:p>
        </p:txBody>
      </p:sp>
      <p:sp>
        <p:nvSpPr>
          <p:cNvPr id="9" name="Espaço Reservado para Número de Slide 8"/>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4267492274"/>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Data 2"/>
          <p:cNvSpPr>
            <a:spLocks noGrp="1"/>
          </p:cNvSpPr>
          <p:nvPr>
            <p:ph type="dt" sz="half" idx="10"/>
          </p:nvPr>
        </p:nvSpPr>
        <p:spPr/>
        <p:txBody>
          <a:bodyPr/>
          <a:lstStyle/>
          <a:p>
            <a:fld id="{C7ADFBE6-D658-476F-889E-EEA5873E91DB}" type="datetimeFigureOut">
              <a:rPr lang="pt-BR" smtClean="0"/>
              <a:t>30/11/2018</a:t>
            </a:fld>
            <a:endParaRPr lang="pt-BR"/>
          </a:p>
        </p:txBody>
      </p:sp>
      <p:sp>
        <p:nvSpPr>
          <p:cNvPr id="4" name="Espaço Reservado para Rodapé 3"/>
          <p:cNvSpPr>
            <a:spLocks noGrp="1"/>
          </p:cNvSpPr>
          <p:nvPr>
            <p:ph type="ftr" sz="quarter" idx="11"/>
          </p:nvPr>
        </p:nvSpPr>
        <p:spPr/>
        <p:txBody>
          <a:bodyPr/>
          <a:lstStyle/>
          <a:p>
            <a:endParaRPr lang="pt-BR"/>
          </a:p>
        </p:txBody>
      </p:sp>
      <p:sp>
        <p:nvSpPr>
          <p:cNvPr id="5" name="Espaço Reservado para Número de Slide 4"/>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1931700525"/>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p:cNvSpPr>
            <a:spLocks noGrp="1"/>
          </p:cNvSpPr>
          <p:nvPr>
            <p:ph type="dt" sz="half" idx="10"/>
          </p:nvPr>
        </p:nvSpPr>
        <p:spPr/>
        <p:txBody>
          <a:bodyPr/>
          <a:lstStyle/>
          <a:p>
            <a:fld id="{C7ADFBE6-D658-476F-889E-EEA5873E91DB}" type="datetimeFigureOut">
              <a:rPr lang="pt-BR" smtClean="0"/>
              <a:t>30/11/2018</a:t>
            </a:fld>
            <a:endParaRPr lang="pt-BR"/>
          </a:p>
        </p:txBody>
      </p:sp>
      <p:sp>
        <p:nvSpPr>
          <p:cNvPr id="3" name="Espaço Reservado para Rodapé 2"/>
          <p:cNvSpPr>
            <a:spLocks noGrp="1"/>
          </p:cNvSpPr>
          <p:nvPr>
            <p:ph type="ftr" sz="quarter" idx="11"/>
          </p:nvPr>
        </p:nvSpPr>
        <p:spPr/>
        <p:txBody>
          <a:bodyPr/>
          <a:lstStyle/>
          <a:p>
            <a:endParaRPr lang="pt-BR"/>
          </a:p>
        </p:txBody>
      </p:sp>
      <p:sp>
        <p:nvSpPr>
          <p:cNvPr id="4" name="Espaço Reservado para Número de Slide 3"/>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463530650"/>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Conteú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Editar estilos de texto Mestre</a:t>
            </a:r>
          </a:p>
        </p:txBody>
      </p:sp>
      <p:sp>
        <p:nvSpPr>
          <p:cNvPr id="5" name="Espaço Reservado para Data 4"/>
          <p:cNvSpPr>
            <a:spLocks noGrp="1"/>
          </p:cNvSpPr>
          <p:nvPr>
            <p:ph type="dt" sz="half" idx="10"/>
          </p:nvPr>
        </p:nvSpPr>
        <p:spPr/>
        <p:txBody>
          <a:bodyPr/>
          <a:lstStyle/>
          <a:p>
            <a:fld id="{C7ADFBE6-D658-476F-889E-EEA5873E91DB}" type="datetimeFigureOut">
              <a:rPr lang="pt-BR" smtClean="0"/>
              <a:t>30/11/2018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76700256"/>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Imagem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Editar estilos de texto Mestre</a:t>
            </a:r>
          </a:p>
        </p:txBody>
      </p:sp>
      <p:sp>
        <p:nvSpPr>
          <p:cNvPr id="5" name="Espaço Reservado para Data 4"/>
          <p:cNvSpPr>
            <a:spLocks noGrp="1"/>
          </p:cNvSpPr>
          <p:nvPr>
            <p:ph type="dt" sz="half" idx="10"/>
          </p:nvPr>
        </p:nvSpPr>
        <p:spPr/>
        <p:txBody>
          <a:bodyPr/>
          <a:lstStyle/>
          <a:p>
            <a:fld id="{C7ADFBE6-D658-476F-889E-EEA5873E91DB}" type="datetimeFigureOut">
              <a:rPr lang="pt-BR" smtClean="0"/>
              <a:t>30/11/2018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3466723348"/>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Texto Vertical 2"/>
          <p:cNvSpPr>
            <a:spLocks noGrp="1"/>
          </p:cNvSpPr>
          <p:nvPr>
            <p:ph type="body" orient="vert" idx="1"/>
          </p:nvPr>
        </p:nvSpPr>
        <p:spPr/>
        <p:txBody>
          <a:bodyPr vert="eaVe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fld id="{C7ADFBE6-D658-476F-889E-EEA5873E91D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2286456412"/>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pt-BR"/>
              <a:t>Clique para editar o título mestre</a:t>
            </a:r>
          </a:p>
        </p:txBody>
      </p:sp>
      <p:sp>
        <p:nvSpPr>
          <p:cNvPr id="3" name="Espaço Reservado para Texto Vertical 2"/>
          <p:cNvSpPr>
            <a:spLocks noGrp="1"/>
          </p:cNvSpPr>
          <p:nvPr>
            <p:ph type="body" orient="vert" idx="1"/>
          </p:nvPr>
        </p:nvSpPr>
        <p:spPr>
          <a:xfrm>
            <a:off x="838200" y="365125"/>
            <a:ext cx="7734300" cy="5811838"/>
          </a:xfrm>
        </p:spPr>
        <p:txBody>
          <a:bodyPr vert="eaVe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fld id="{C7ADFBE6-D658-476F-889E-EEA5873E91DB}" type="datetimeFigureOut">
              <a:rPr lang="pt-BR" smtClean="0"/>
              <a:t>30/11/2018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CB9FBDF8-F228-48DD-AE5C-121AF65A90B4}" type="slidenum">
              <a:rPr lang="pt-BR" smtClean="0"/>
              <a:t>‹nº›</a:t>
            </a:fld>
            <a:endParaRPr lang="pt-BR"/>
          </a:p>
        </p:txBody>
      </p:sp>
    </p:spTree>
    <p:extLst>
      <p:ext uri="{BB962C8B-B14F-4D97-AF65-F5344CB8AC3E}">
        <p14:creationId xmlns:p14="http://schemas.microsoft.com/office/powerpoint/2010/main" val="1827907936"/>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a:t>Clique para editar o estilo do subtítulo Mestre</a:t>
            </a:r>
          </a:p>
        </p:txBody>
      </p:sp>
      <p:sp>
        <p:nvSpPr>
          <p:cNvPr id="4" name="Espaço Reservado para Data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Rodapé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Número de Slide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46413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Conteúdo 2"/>
          <p:cNvSpPr>
            <a:spLocks noGrp="1"/>
          </p:cNvSpPr>
          <p:nvPr>
            <p:ph idx="1"/>
          </p:nvPr>
        </p:nvSpPr>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Rodapé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Número de Slide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92379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pt-BR"/>
              <a:t>Clique para editar o título mestre</a:t>
            </a:r>
          </a:p>
        </p:txBody>
      </p:sp>
      <p:sp>
        <p:nvSpPr>
          <p:cNvPr id="3" name="Espaço Reservado para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a:t>Editar estilos de texto Mestre</a:t>
            </a:r>
          </a:p>
        </p:txBody>
      </p:sp>
      <p:sp>
        <p:nvSpPr>
          <p:cNvPr id="4" name="Espaço Reservado para Data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Rodapé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Número de Slide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129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Conteúdo 2"/>
          <p:cNvSpPr>
            <a:spLocks noGrp="1"/>
          </p:cNvSpPr>
          <p:nvPr>
            <p:ph sz="half" idx="1"/>
          </p:nvPr>
        </p:nvSpPr>
        <p:spPr>
          <a:xfrm>
            <a:off x="838200" y="1825625"/>
            <a:ext cx="5181600" cy="435133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Conteúdo 3"/>
          <p:cNvSpPr>
            <a:spLocks noGrp="1"/>
          </p:cNvSpPr>
          <p:nvPr>
            <p:ph sz="half" idx="2"/>
          </p:nvPr>
        </p:nvSpPr>
        <p:spPr>
          <a:xfrm>
            <a:off x="6172200" y="1825625"/>
            <a:ext cx="5181600" cy="435133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Data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Rodapé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Espaço Reservado para Número de Slide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11955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pt-BR"/>
              <a:t>Clique para editar o título mestre</a:t>
            </a:r>
          </a:p>
        </p:txBody>
      </p:sp>
      <p:sp>
        <p:nvSpPr>
          <p:cNvPr id="3" name="Espaço Reservado para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Editar estilos de texto Mestre</a:t>
            </a:r>
          </a:p>
        </p:txBody>
      </p:sp>
      <p:sp>
        <p:nvSpPr>
          <p:cNvPr id="4" name="Espaço Reservado para Conteúdo 3"/>
          <p:cNvSpPr>
            <a:spLocks noGrp="1"/>
          </p:cNvSpPr>
          <p:nvPr>
            <p:ph sz="half" idx="2"/>
          </p:nvPr>
        </p:nvSpPr>
        <p:spPr>
          <a:xfrm>
            <a:off x="839788" y="2505075"/>
            <a:ext cx="5157787" cy="368458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5" name="Espaço Reservado para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Editar estilos de texto Mestre</a:t>
            </a:r>
          </a:p>
        </p:txBody>
      </p:sp>
      <p:sp>
        <p:nvSpPr>
          <p:cNvPr id="6" name="Espaço Reservado para Conteúdo 5"/>
          <p:cNvSpPr>
            <a:spLocks noGrp="1"/>
          </p:cNvSpPr>
          <p:nvPr>
            <p:ph sz="quarter" idx="4"/>
          </p:nvPr>
        </p:nvSpPr>
        <p:spPr>
          <a:xfrm>
            <a:off x="6172200" y="2505075"/>
            <a:ext cx="5183188" cy="3684588"/>
          </a:xfrm>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7" name="Espaço Reservado para Data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Espaço Reservado para Rodapé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9" name="Espaço Reservado para Número de Slide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51030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Data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Espaço Reservado para Rodapé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Número de Slide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07586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Espaço Reservado para Rodapé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Espaço Reservado para Número de Slide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23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Conteú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Editar estilos de texto Mestre</a:t>
            </a:r>
          </a:p>
        </p:txBody>
      </p:sp>
      <p:sp>
        <p:nvSpPr>
          <p:cNvPr id="5" name="Espaço Reservado para Data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Rodapé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Espaço Reservado para Número de Slide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59918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p>
        </p:txBody>
      </p:sp>
      <p:sp>
        <p:nvSpPr>
          <p:cNvPr id="3" name="Espaço Reservado para Imagem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Editar estilos de texto Mestre</a:t>
            </a:r>
          </a:p>
        </p:txBody>
      </p:sp>
      <p:sp>
        <p:nvSpPr>
          <p:cNvPr id="5" name="Espaço Reservado para Data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Rodapé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Espaço Reservado para Número de Slide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8649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a:t>Clique para editar o título mestre</a:t>
            </a:r>
          </a:p>
        </p:txBody>
      </p:sp>
      <p:sp>
        <p:nvSpPr>
          <p:cNvPr id="3" name="Espaço Reservado para Texto Vertical 2"/>
          <p:cNvSpPr>
            <a:spLocks noGrp="1"/>
          </p:cNvSpPr>
          <p:nvPr>
            <p:ph type="body" orient="vert" idx="1"/>
          </p:nvPr>
        </p:nvSpPr>
        <p:spPr/>
        <p:txBody>
          <a:bodyPr vert="eaVe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Rodapé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Número de Slide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48801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pt-BR"/>
              <a:t>Clique para editar o título mestre</a:t>
            </a:r>
          </a:p>
        </p:txBody>
      </p:sp>
      <p:sp>
        <p:nvSpPr>
          <p:cNvPr id="3" name="Espaço Reservado para Texto Vertical 2"/>
          <p:cNvSpPr>
            <a:spLocks noGrp="1"/>
          </p:cNvSpPr>
          <p:nvPr>
            <p:ph type="body" orient="vert" idx="1"/>
          </p:nvPr>
        </p:nvSpPr>
        <p:spPr>
          <a:xfrm>
            <a:off x="838200" y="365125"/>
            <a:ext cx="7734300" cy="5811838"/>
          </a:xfrm>
        </p:spPr>
        <p:txBody>
          <a:bodyPr vert="eaVe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Rodapé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Número de Slide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9733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Espaço Reservado para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p>
        </p:txBody>
      </p:sp>
      <p:sp>
        <p:nvSpPr>
          <p:cNvPr id="3" name="Espaço Reservado para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621F0-FCAC-4981-96C6-75BE45BF639B}" type="datetimeFigureOut">
              <a:rPr lang="pt-BR" smtClean="0"/>
              <a:t>30/11/2018</a:t>
            </a:fld>
            <a:endParaRPr lang="pt-BR"/>
          </a:p>
        </p:txBody>
      </p:sp>
      <p:sp>
        <p:nvSpPr>
          <p:cNvPr id="5" name="Espaço Reservado para Rodapé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BR"/>
          </a:p>
        </p:txBody>
      </p:sp>
      <p:sp>
        <p:nvSpPr>
          <p:cNvPr id="6" name="Espaço Reservado para Número de Slid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E948FB-4200-480D-9CC3-BBA094227270}" type="slidenum">
              <a:rPr lang="pt-BR" smtClean="0"/>
              <a:t>‹nº›</a:t>
            </a:fld>
            <a:endParaRPr lang="pt-BR"/>
          </a:p>
        </p:txBody>
      </p:sp>
    </p:spTree>
    <p:extLst>
      <p:ext uri="{BB962C8B-B14F-4D97-AF65-F5344CB8AC3E}">
        <p14:creationId xmlns:p14="http://schemas.microsoft.com/office/powerpoint/2010/main" val="519623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p>
        </p:txBody>
      </p:sp>
      <p:sp>
        <p:nvSpPr>
          <p:cNvPr id="3" name="Espaço Reservado para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DFBE6-D658-476F-889E-EEA5873E91DB}" type="datetimeFigureOut">
              <a:rPr lang="pt-BR" smtClean="0"/>
              <a:t>30/11/2018</a:t>
            </a:fld>
            <a:endParaRPr lang="pt-BR"/>
          </a:p>
        </p:txBody>
      </p:sp>
      <p:sp>
        <p:nvSpPr>
          <p:cNvPr id="5" name="Espaço Reservado para Rodapé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BR"/>
          </a:p>
        </p:txBody>
      </p:sp>
      <p:sp>
        <p:nvSpPr>
          <p:cNvPr id="6" name="Espaço Reservado para Número de Slid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9FBDF8-F228-48DD-AE5C-121AF65A90B4}" type="slidenum">
              <a:rPr lang="pt-BR" smtClean="0"/>
              <a:t>‹nº›</a:t>
            </a:fld>
            <a:endParaRPr lang="pt-BR"/>
          </a:p>
        </p:txBody>
      </p:sp>
    </p:spTree>
    <p:extLst>
      <p:ext uri="{BB962C8B-B14F-4D97-AF65-F5344CB8AC3E}">
        <p14:creationId xmlns:p14="http://schemas.microsoft.com/office/powerpoint/2010/main" val="194559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p>
        </p:txBody>
      </p:sp>
      <p:sp>
        <p:nvSpPr>
          <p:cNvPr id="3" name="Espaço Reservado para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2F360FFD-8EF2-4B21-98BC-1DAFB9FBC116}" type="datetimeFigureOut">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30/11/2018</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Espaço Reservado para Rodapé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Espaço Reservado para Número de Slid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DB6C603-A093-4F2E-BC2C-805FBE24254A}" type="slidenum">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‹nº›</a:t>
            </a:fld>
            <a:endParaRPr kumimoji="0" lang="pt-BR"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66810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30.png"/><Relationship Id="rId5" Type="http://schemas.openxmlformats.org/officeDocument/2006/relationships/image" Target="../media/image29.jpg"/><Relationship Id="rId4"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0389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erie - O Conlfito">
            <a:hlinkClick r:id="" action="ppaction://media"/>
            <a:extLst>
              <a:ext uri="{FF2B5EF4-FFF2-40B4-BE49-F238E27FC236}">
                <a16:creationId xmlns:a16="http://schemas.microsoft.com/office/drawing/2014/main" id="{4457C07A-8BEB-421D-815D-F0F1DC9F57A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38200"/>
            <a:ext cx="12192000" cy="5181600"/>
          </a:xfrm>
          <a:prstGeom prst="rect">
            <a:avLst/>
          </a:prstGeom>
        </p:spPr>
      </p:pic>
    </p:spTree>
    <p:extLst>
      <p:ext uri="{BB962C8B-B14F-4D97-AF65-F5344CB8AC3E}">
        <p14:creationId xmlns:p14="http://schemas.microsoft.com/office/powerpoint/2010/main" val="1610945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4010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5451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837740"/>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pPr algn="ctr"/>
            <a:endParaRPr lang="pt-BR" dirty="0"/>
          </a:p>
        </p:txBody>
      </p:sp>
      <p:pic>
        <p:nvPicPr>
          <p:cNvPr id="4" name="1890023_246203962231494_270654813_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74577" y="245203"/>
            <a:ext cx="7842845" cy="5882134"/>
          </a:xfrm>
          <a:prstGeom prst="rect">
            <a:avLst/>
          </a:prstGeom>
        </p:spPr>
      </p:pic>
    </p:spTree>
    <p:extLst>
      <p:ext uri="{BB962C8B-B14F-4D97-AF65-F5344CB8AC3E}">
        <p14:creationId xmlns:p14="http://schemas.microsoft.com/office/powerpoint/2010/main" val="1667158775"/>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13317845_1608698992780550_2068797979_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80916" y="1018903"/>
            <a:ext cx="8268924" cy="4647639"/>
          </a:xfrm>
          <a:prstGeom prst="rect">
            <a:avLst/>
          </a:prstGeom>
        </p:spPr>
      </p:pic>
    </p:spTree>
    <p:extLst>
      <p:ext uri="{BB962C8B-B14F-4D97-AF65-F5344CB8AC3E}">
        <p14:creationId xmlns:p14="http://schemas.microsoft.com/office/powerpoint/2010/main" val="1474173838"/>
      </p:ext>
    </p:extLst>
  </p:cSld>
  <p:clrMapOvr>
    <a:masterClrMapping/>
  </p:clrMapOvr>
  <mc:AlternateContent xmlns:mc="http://schemas.openxmlformats.org/markup-compatibility/2006" xmlns:p14="http://schemas.microsoft.com/office/powerpoint/2010/main">
    <mc:Choice Requires="p14">
      <p:transition p14:dur="250">
        <p:fade thruBlk="1"/>
      </p:transition>
    </mc:Choice>
    <mc:Fallback xmlns="">
      <p:transition>
        <p:fade thruBlk="1"/>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3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510989" y="2829551"/>
            <a:ext cx="10936941" cy="1754326"/>
          </a:xfrm>
          <a:prstGeom prst="rect">
            <a:avLst/>
          </a:prstGeom>
          <a:solidFill>
            <a:schemeClr val="tx1">
              <a:alpha val="66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Uma das verdades mais solenes, e mais gloriosas, é a segunda vinda de Cristo.</a:t>
            </a:r>
          </a:p>
        </p:txBody>
      </p:sp>
    </p:spTree>
    <p:extLst>
      <p:ext uri="{BB962C8B-B14F-4D97-AF65-F5344CB8AC3E}">
        <p14:creationId xmlns:p14="http://schemas.microsoft.com/office/powerpoint/2010/main" val="414943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596273" y="2646415"/>
            <a:ext cx="10936941" cy="1754326"/>
          </a:xfrm>
          <a:prstGeom prst="rect">
            <a:avLst/>
          </a:prstGeom>
          <a:solidFill>
            <a:schemeClr val="tx1">
              <a:alpha val="66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A doutrina da volta de Jesus é uma das mensagens principais da Bíblia. </a:t>
            </a:r>
          </a:p>
        </p:txBody>
      </p:sp>
    </p:spTree>
    <p:extLst>
      <p:ext uri="{BB962C8B-B14F-4D97-AF65-F5344CB8AC3E}">
        <p14:creationId xmlns:p14="http://schemas.microsoft.com/office/powerpoint/2010/main" val="83720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646382" y="849292"/>
            <a:ext cx="10431626" cy="3416320"/>
          </a:xfrm>
          <a:prstGeom prst="rect">
            <a:avLst/>
          </a:prstGeom>
          <a:noFill/>
        </p:spPr>
        <p:txBody>
          <a:bodyPr wrap="square" rtlCol="0">
            <a:spAutoFit/>
          </a:bodyPr>
          <a:lstStyle/>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 “Olhei, e eis uma nuvem branca, e sentado sobre a nuvem um semelhante a filho de homem, tendo na cabeça uma coroa de ouro e na mão uma foice afiada...</a:t>
            </a:r>
          </a:p>
        </p:txBody>
      </p:sp>
      <p:sp>
        <p:nvSpPr>
          <p:cNvPr id="3" name="CaixaDeTexto 2"/>
          <p:cNvSpPr txBox="1"/>
          <p:nvPr/>
        </p:nvSpPr>
        <p:spPr>
          <a:xfrm>
            <a:off x="6859372" y="5850814"/>
            <a:ext cx="4956110" cy="646331"/>
          </a:xfrm>
          <a:prstGeom prst="rect">
            <a:avLst/>
          </a:prstGeom>
          <a:noFill/>
        </p:spPr>
        <p:txBody>
          <a:bodyPr wrap="square" rtlCol="0">
            <a:spAutoFit/>
          </a:bodyPr>
          <a:lstStyle/>
          <a:p>
            <a:r>
              <a:rPr lang="pt-BR" sz="3600" b="1" dirty="0">
                <a:ln>
                  <a:solidFill>
                    <a:sysClr val="windowText" lastClr="000000"/>
                  </a:solidFill>
                </a:ln>
                <a:solidFill>
                  <a:schemeClr val="bg1"/>
                </a:solidFill>
              </a:rPr>
              <a:t>Apocalipse 14:14,15</a:t>
            </a:r>
          </a:p>
        </p:txBody>
      </p:sp>
    </p:spTree>
    <p:extLst>
      <p:ext uri="{BB962C8B-B14F-4D97-AF65-F5344CB8AC3E}">
        <p14:creationId xmlns:p14="http://schemas.microsoft.com/office/powerpoint/2010/main" val="2342650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882452" y="566406"/>
            <a:ext cx="10431626" cy="4247317"/>
          </a:xfrm>
          <a:prstGeom prst="rect">
            <a:avLst/>
          </a:prstGeom>
          <a:noFill/>
        </p:spPr>
        <p:txBody>
          <a:bodyPr wrap="square" rtlCol="0">
            <a:spAutoFit/>
          </a:bodyPr>
          <a:lstStyle/>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 ...Outro anjo saiu do santuário, gritando em grande voz para aquele que se achava sentado sobre a nuvem: Toma a tua foice e ceifa, pois chegou a hora de ceifar, visto que a seara da terra já amadureceu!”</a:t>
            </a:r>
          </a:p>
        </p:txBody>
      </p:sp>
      <p:sp>
        <p:nvSpPr>
          <p:cNvPr id="3" name="CaixaDeTexto 2"/>
          <p:cNvSpPr txBox="1"/>
          <p:nvPr/>
        </p:nvSpPr>
        <p:spPr>
          <a:xfrm>
            <a:off x="6859372" y="5850814"/>
            <a:ext cx="4956110" cy="646331"/>
          </a:xfrm>
          <a:prstGeom prst="rect">
            <a:avLst/>
          </a:prstGeom>
          <a:noFill/>
        </p:spPr>
        <p:txBody>
          <a:bodyPr wrap="square" rtlCol="0">
            <a:spAutoFit/>
          </a:bodyPr>
          <a:lstStyle/>
          <a:p>
            <a:r>
              <a:rPr lang="pt-BR" sz="3600" b="1" dirty="0">
                <a:ln>
                  <a:solidFill>
                    <a:sysClr val="windowText" lastClr="000000"/>
                  </a:solidFill>
                </a:ln>
                <a:solidFill>
                  <a:schemeClr val="bg1"/>
                </a:solidFill>
              </a:rPr>
              <a:t>Apocalipse 14:14,15</a:t>
            </a:r>
          </a:p>
        </p:txBody>
      </p:sp>
    </p:spTree>
    <p:extLst>
      <p:ext uri="{BB962C8B-B14F-4D97-AF65-F5344CB8AC3E}">
        <p14:creationId xmlns:p14="http://schemas.microsoft.com/office/powerpoint/2010/main" val="786865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481431" y="2620860"/>
            <a:ext cx="10936941" cy="1569660"/>
          </a:xfrm>
          <a:prstGeom prst="rect">
            <a:avLst/>
          </a:prstGeom>
          <a:solidFill>
            <a:schemeClr val="tx1">
              <a:alpha val="66000"/>
            </a:schemeClr>
          </a:solidFill>
        </p:spPr>
        <p:txBody>
          <a:bodyPr wrap="square" rtlCol="0">
            <a:spAutoFit/>
          </a:bodyPr>
          <a:lstStyle/>
          <a:p>
            <a:pPr algn="ct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ACONTECERÁ NO CÉU UM GRANDE MOVIMENTO</a:t>
            </a:r>
          </a:p>
          <a:p>
            <a:pPr algn="ctr"/>
            <a:r>
              <a:rPr lang="pt-BR" sz="4800" b="1" dirty="0">
                <a:solidFill>
                  <a:schemeClr val="bg1"/>
                </a:solidFill>
                <a:effectLst>
                  <a:outerShdw blurRad="38100" dist="38100" dir="2700000" algn="tl">
                    <a:srgbClr val="000000">
                      <a:alpha val="43137"/>
                    </a:srgbClr>
                  </a:outerShdw>
                </a:effectLst>
                <a:latin typeface="Agency FB" panose="020B0503020202020204" pitchFamily="34" charset="0"/>
              </a:rPr>
              <a:t>o momento de Deus ir à Terra buscar os seus filhos</a:t>
            </a:r>
          </a:p>
        </p:txBody>
      </p:sp>
    </p:spTree>
    <p:extLst>
      <p:ext uri="{BB962C8B-B14F-4D97-AF65-F5344CB8AC3E}">
        <p14:creationId xmlns:p14="http://schemas.microsoft.com/office/powerpoint/2010/main" val="4214737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649442" y="2328593"/>
            <a:ext cx="10936941" cy="1754326"/>
          </a:xfrm>
          <a:prstGeom prst="rect">
            <a:avLst/>
          </a:prstGeom>
          <a:solidFill>
            <a:schemeClr val="tx1">
              <a:alpha val="66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É NESTA HORA QUE O POVO DE DEUS </a:t>
            </a:r>
          </a:p>
          <a:p>
            <a:pPr algn="ctr"/>
            <a:r>
              <a:rPr lang="pt-BR" sz="5400" b="1" dirty="0">
                <a:solidFill>
                  <a:schemeClr val="bg1"/>
                </a:solidFill>
                <a:effectLst>
                  <a:outerShdw blurRad="38100" dist="38100" dir="2700000" algn="tl">
                    <a:srgbClr val="000000">
                      <a:alpha val="43137"/>
                    </a:srgbClr>
                  </a:outerShdw>
                </a:effectLst>
                <a:latin typeface="Agency FB" panose="020B0503020202020204" pitchFamily="34" charset="0"/>
              </a:rPr>
              <a:t>Verá o maior espetáculo de todos os tempos!</a:t>
            </a:r>
          </a:p>
        </p:txBody>
      </p:sp>
    </p:spTree>
    <p:extLst>
      <p:ext uri="{BB962C8B-B14F-4D97-AF65-F5344CB8AC3E}">
        <p14:creationId xmlns:p14="http://schemas.microsoft.com/office/powerpoint/2010/main" val="1597320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624071" y="2830149"/>
            <a:ext cx="11264651" cy="1569660"/>
          </a:xfrm>
          <a:prstGeom prst="rect">
            <a:avLst/>
          </a:prstGeom>
          <a:solidFill>
            <a:schemeClr val="tx1">
              <a:alpha val="66000"/>
            </a:schemeClr>
          </a:solidFill>
        </p:spPr>
        <p:txBody>
          <a:bodyPr wrap="square" rtlCol="0">
            <a:spAutoFit/>
          </a:bodyPr>
          <a:lstStyle/>
          <a:p>
            <a:pPr algn="ct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OUVE-SE UMA MÚSICA COMO NUNCA SE TOCOU</a:t>
            </a:r>
          </a:p>
          <a:p>
            <a:pPr algn="ctr"/>
            <a:r>
              <a:rPr lang="pt-BR" sz="4800" b="1" dirty="0">
                <a:solidFill>
                  <a:schemeClr val="bg1"/>
                </a:solidFill>
                <a:effectLst>
                  <a:outerShdw blurRad="38100" dist="38100" dir="2700000" algn="tl">
                    <a:srgbClr val="000000">
                      <a:alpha val="43137"/>
                    </a:srgbClr>
                  </a:outerShdw>
                </a:effectLst>
                <a:latin typeface="Agency FB" panose="020B0503020202020204" pitchFamily="34" charset="0"/>
              </a:rPr>
              <a:t>uma música linda emocionante tocada pelos anjos.</a:t>
            </a:r>
          </a:p>
        </p:txBody>
      </p:sp>
    </p:spTree>
    <p:extLst>
      <p:ext uri="{BB962C8B-B14F-4D97-AF65-F5344CB8AC3E}">
        <p14:creationId xmlns:p14="http://schemas.microsoft.com/office/powerpoint/2010/main" val="411562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2081585" y="2086782"/>
            <a:ext cx="8050306" cy="1754326"/>
          </a:xfrm>
          <a:prstGeom prst="rect">
            <a:avLst/>
          </a:prstGeom>
          <a:solidFill>
            <a:schemeClr val="tx1">
              <a:alpha val="66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SE PREPARE </a:t>
            </a:r>
          </a:p>
          <a:p>
            <a:pPr algn="ctr"/>
            <a:r>
              <a:rPr lang="pt-BR" sz="5400" b="1" dirty="0">
                <a:solidFill>
                  <a:schemeClr val="bg1"/>
                </a:solidFill>
                <a:effectLst>
                  <a:outerShdw blurRad="38100" dist="38100" dir="2700000" algn="tl">
                    <a:srgbClr val="000000">
                      <a:alpha val="43137"/>
                    </a:srgbClr>
                  </a:outerShdw>
                </a:effectLst>
                <a:latin typeface="Agency FB" panose="020B0503020202020204" pitchFamily="34" charset="0"/>
              </a:rPr>
              <a:t>vai ser o dia da sua salvação!</a:t>
            </a:r>
          </a:p>
        </p:txBody>
      </p:sp>
    </p:spTree>
    <p:extLst>
      <p:ext uri="{BB962C8B-B14F-4D97-AF65-F5344CB8AC3E}">
        <p14:creationId xmlns:p14="http://schemas.microsoft.com/office/powerpoint/2010/main" val="3649148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1788768" y="887955"/>
            <a:ext cx="8594218" cy="5355312"/>
          </a:xfrm>
          <a:prstGeom prst="rect">
            <a:avLst/>
          </a:prstGeom>
          <a:solidFill>
            <a:schemeClr val="tx1">
              <a:alpha val="59000"/>
            </a:schemeClr>
          </a:solidFill>
        </p:spPr>
        <p:txBody>
          <a:bodyPr wrap="square" rtlCol="0">
            <a:spAutoFit/>
          </a:bodyPr>
          <a:lstStyle/>
          <a:p>
            <a:pPr algn="ctr"/>
            <a:r>
              <a:rPr lang="pt-BR" sz="5400" b="1" dirty="0">
                <a:solidFill>
                  <a:schemeClr val="bg1"/>
                </a:solidFill>
                <a:effectLst>
                  <a:outerShdw blurRad="38100" dist="38100" dir="2700000" algn="tl">
                    <a:srgbClr val="000000">
                      <a:alpha val="43137"/>
                    </a:srgbClr>
                  </a:outerShdw>
                </a:effectLst>
                <a:latin typeface="Agency FB" panose="020B0503020202020204" pitchFamily="34" charset="0"/>
              </a:rPr>
              <a:t>COMO JESUS VOLTARÁ?</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Em forma corpórea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Nas nuvens dos céus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Com todos os anjos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Todo olho o verá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Virá com poder e grande glória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Não pisará na terra  </a:t>
            </a:r>
          </a:p>
        </p:txBody>
      </p:sp>
    </p:spTree>
    <p:extLst>
      <p:ext uri="{BB962C8B-B14F-4D97-AF65-F5344CB8AC3E}">
        <p14:creationId xmlns:p14="http://schemas.microsoft.com/office/powerpoint/2010/main" val="1849555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1546167" y="963077"/>
            <a:ext cx="9066415" cy="4616648"/>
          </a:xfrm>
          <a:prstGeom prst="rect">
            <a:avLst/>
          </a:prstGeom>
          <a:solidFill>
            <a:schemeClr val="tx1">
              <a:alpha val="59000"/>
            </a:schemeClr>
          </a:solidFill>
        </p:spPr>
        <p:txBody>
          <a:bodyPr wrap="square" rtlCol="0">
            <a:spAutoFit/>
          </a:bodyPr>
          <a:lstStyle/>
          <a:p>
            <a:pPr algn="ctr"/>
            <a:r>
              <a:rPr lang="pt-BR" sz="5400" b="1" dirty="0">
                <a:solidFill>
                  <a:schemeClr val="bg1"/>
                </a:solidFill>
                <a:effectLst>
                  <a:outerShdw blurRad="38100" dist="38100" dir="2700000" algn="tl">
                    <a:srgbClr val="000000">
                      <a:alpha val="43137"/>
                    </a:srgbClr>
                  </a:outerShdw>
                </a:effectLst>
                <a:latin typeface="Agency FB" panose="020B0503020202020204" pitchFamily="34" charset="0"/>
              </a:rPr>
              <a:t>POR QUE JESUS VOLTARÁ?</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Para Buscar os que o aceitaram e ficaram do seu lado no grande conflito</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 Para dar fim ao sofrimento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Para prender Satanás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Para estabelecer um reino eterno </a:t>
            </a:r>
          </a:p>
        </p:txBody>
      </p:sp>
    </p:spTree>
    <p:extLst>
      <p:ext uri="{BB962C8B-B14F-4D97-AF65-F5344CB8AC3E}">
        <p14:creationId xmlns:p14="http://schemas.microsoft.com/office/powerpoint/2010/main" val="3458841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1758288" y="422442"/>
            <a:ext cx="8594218" cy="5355312"/>
          </a:xfrm>
          <a:prstGeom prst="rect">
            <a:avLst/>
          </a:prstGeom>
          <a:solidFill>
            <a:schemeClr val="tx1">
              <a:alpha val="59000"/>
            </a:schemeClr>
          </a:solidFill>
        </p:spPr>
        <p:txBody>
          <a:bodyPr wrap="square" rtlCol="0">
            <a:spAutoFit/>
          </a:bodyPr>
          <a:lstStyle/>
          <a:p>
            <a:pPr algn="ctr"/>
            <a:r>
              <a:rPr lang="pt-BR" sz="5400" b="1" dirty="0">
                <a:solidFill>
                  <a:schemeClr val="bg1"/>
                </a:solidFill>
                <a:effectLst>
                  <a:outerShdw blurRad="38100" dist="38100" dir="2700000" algn="tl">
                    <a:srgbClr val="000000">
                      <a:alpha val="43137"/>
                    </a:srgbClr>
                  </a:outerShdw>
                </a:effectLst>
                <a:latin typeface="Agency FB" panose="020B0503020202020204" pitchFamily="34" charset="0"/>
              </a:rPr>
              <a:t>O QUE ACONTECERÁ?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Morte dos ímpios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Ressurreição dos justos mortos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Transformação dos justos vivos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Arrebatamento dos justos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Destruição de tudo que há na terra </a:t>
            </a:r>
          </a:p>
          <a:p>
            <a:pPr marL="685800" indent="-685800" algn="ctr">
              <a:buFont typeface="Arial" panose="020B0604020202020204" pitchFamily="34" charset="0"/>
              <a:buChar char="•"/>
            </a:pP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A terra ficará vazia e desolada</a:t>
            </a:r>
          </a:p>
        </p:txBody>
      </p:sp>
    </p:spTree>
    <p:extLst>
      <p:ext uri="{BB962C8B-B14F-4D97-AF65-F5344CB8AC3E}">
        <p14:creationId xmlns:p14="http://schemas.microsoft.com/office/powerpoint/2010/main" val="275547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899386" y="1457895"/>
            <a:ext cx="10431626" cy="2585323"/>
          </a:xfrm>
          <a:prstGeom prst="rect">
            <a:avLst/>
          </a:prstGeom>
          <a:noFill/>
        </p:spPr>
        <p:txBody>
          <a:bodyPr wrap="square" rtlCol="0">
            <a:spAutoFit/>
          </a:bodyPr>
          <a:lstStyle/>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“...Dize-nos quando sucederão estas coisas e que sinal haverá da tua vinda e da consumação do século”.</a:t>
            </a:r>
          </a:p>
        </p:txBody>
      </p:sp>
      <p:sp>
        <p:nvSpPr>
          <p:cNvPr id="3" name="CaixaDeTexto 2"/>
          <p:cNvSpPr txBox="1"/>
          <p:nvPr/>
        </p:nvSpPr>
        <p:spPr>
          <a:xfrm>
            <a:off x="7235890" y="5832885"/>
            <a:ext cx="4956110" cy="646331"/>
          </a:xfrm>
          <a:prstGeom prst="rect">
            <a:avLst/>
          </a:prstGeom>
          <a:noFill/>
        </p:spPr>
        <p:txBody>
          <a:bodyPr wrap="square" rtlCol="0">
            <a:spAutoFit/>
          </a:bodyPr>
          <a:lstStyle/>
          <a:p>
            <a:r>
              <a:rPr lang="pt-BR" sz="3600" b="1" dirty="0">
                <a:ln>
                  <a:solidFill>
                    <a:sysClr val="windowText" lastClr="000000"/>
                  </a:solidFill>
                </a:ln>
                <a:solidFill>
                  <a:schemeClr val="bg1"/>
                </a:solidFill>
              </a:rPr>
              <a:t>Mateus 24:3</a:t>
            </a:r>
          </a:p>
        </p:txBody>
      </p:sp>
    </p:spTree>
    <p:extLst>
      <p:ext uri="{BB962C8B-B14F-4D97-AF65-F5344CB8AC3E}">
        <p14:creationId xmlns:p14="http://schemas.microsoft.com/office/powerpoint/2010/main" val="4120183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6001789" y="1062432"/>
            <a:ext cx="5390665" cy="4247317"/>
          </a:xfrm>
          <a:prstGeom prst="rect">
            <a:avLst/>
          </a:prstGeom>
          <a:solidFill>
            <a:schemeClr val="tx1">
              <a:alpha val="68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GUILHERME MILLER:</a:t>
            </a: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Interpretou a profecia erradamente imaginou que Jesus voltaria em outubro de 1844.</a:t>
            </a:r>
          </a:p>
        </p:txBody>
      </p:sp>
    </p:spTree>
    <p:extLst>
      <p:ext uri="{BB962C8B-B14F-4D97-AF65-F5344CB8AC3E}">
        <p14:creationId xmlns:p14="http://schemas.microsoft.com/office/powerpoint/2010/main" val="3098326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184925" y="1164776"/>
            <a:ext cx="7163525" cy="3416320"/>
          </a:xfrm>
          <a:prstGeom prst="rect">
            <a:avLst/>
          </a:prstGeom>
          <a:solidFill>
            <a:schemeClr val="tx1">
              <a:alpha val="68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SOCIEDADE TORRE DE VIGIA:</a:t>
            </a:r>
            <a:endParaRPr lang="pt-BR" sz="5400" b="1" dirty="0">
              <a:solidFill>
                <a:srgbClr val="C00000"/>
              </a:solidFill>
              <a:effectLst>
                <a:outerShdw blurRad="38100" dist="38100" dir="2700000" algn="tl">
                  <a:srgbClr val="000000">
                    <a:alpha val="43137"/>
                  </a:srgbClr>
                </a:outerShdw>
              </a:effectLst>
              <a:latin typeface="Agency FB" panose="020B0503020202020204" pitchFamily="34" charset="0"/>
            </a:endParaRP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Testemunhas de Jeová Disseram que Jesus voltaria </a:t>
            </a: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em 1914.</a:t>
            </a:r>
          </a:p>
        </p:txBody>
      </p:sp>
    </p:spTree>
    <p:extLst>
      <p:ext uri="{BB962C8B-B14F-4D97-AF65-F5344CB8AC3E}">
        <p14:creationId xmlns:p14="http://schemas.microsoft.com/office/powerpoint/2010/main" val="103603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881146" y="3148185"/>
            <a:ext cx="10414002" cy="1661993"/>
          </a:xfrm>
          <a:prstGeom prst="rect">
            <a:avLst/>
          </a:prstGeom>
          <a:solidFill>
            <a:schemeClr val="tx1">
              <a:alpha val="60000"/>
            </a:schemeClr>
          </a:solidFill>
        </p:spPr>
        <p:txBody>
          <a:bodyPr wrap="square" rtlCol="0">
            <a:spAutoFit/>
          </a:bodyPr>
          <a:lstStyle/>
          <a:p>
            <a:pPr algn="ctr"/>
            <a:r>
              <a:rPr lang="pt-BR" sz="4800" b="1" dirty="0">
                <a:solidFill>
                  <a:srgbClr val="FFC000"/>
                </a:solidFill>
                <a:effectLst>
                  <a:outerShdw blurRad="38100" dist="38100" dir="2700000" algn="tl">
                    <a:srgbClr val="000000">
                      <a:alpha val="43137"/>
                    </a:srgbClr>
                  </a:outerShdw>
                </a:effectLst>
                <a:latin typeface="Agency FB" panose="020B0503020202020204" pitchFamily="34" charset="0"/>
              </a:rPr>
              <a:t>NOSTRADAMUS E O PADRE CÍCERO DISSERAM: </a:t>
            </a:r>
            <a:endParaRPr lang="pt-BR" sz="4800" b="1" dirty="0">
              <a:solidFill>
                <a:srgbClr val="C00000"/>
              </a:solidFill>
              <a:effectLst>
                <a:outerShdw blurRad="38100" dist="38100" dir="2700000" algn="tl">
                  <a:srgbClr val="000000">
                    <a:alpha val="43137"/>
                  </a:srgbClr>
                </a:outerShdw>
              </a:effectLst>
              <a:latin typeface="Agency FB" panose="020B0503020202020204" pitchFamily="34" charset="0"/>
            </a:endParaRP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1.000 chegará, 2.000 não passará</a:t>
            </a:r>
          </a:p>
        </p:txBody>
      </p:sp>
    </p:spTree>
    <p:extLst>
      <p:ext uri="{BB962C8B-B14F-4D97-AF65-F5344CB8AC3E}">
        <p14:creationId xmlns:p14="http://schemas.microsoft.com/office/powerpoint/2010/main" val="1507511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967119" y="1491762"/>
            <a:ext cx="10431626" cy="2585323"/>
          </a:xfrm>
          <a:prstGeom prst="rect">
            <a:avLst/>
          </a:prstGeom>
          <a:noFill/>
        </p:spPr>
        <p:txBody>
          <a:bodyPr wrap="square" rtlCol="0">
            <a:spAutoFit/>
          </a:bodyPr>
          <a:lstStyle/>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“Mas a respeito daquele dia e hora ninguém sabe, nem os anjos dos céus, nem o Filho, senão o Pai”.</a:t>
            </a:r>
          </a:p>
        </p:txBody>
      </p:sp>
      <p:sp>
        <p:nvSpPr>
          <p:cNvPr id="3" name="CaixaDeTexto 2"/>
          <p:cNvSpPr txBox="1"/>
          <p:nvPr/>
        </p:nvSpPr>
        <p:spPr>
          <a:xfrm>
            <a:off x="7235890" y="5832885"/>
            <a:ext cx="4956110" cy="646331"/>
          </a:xfrm>
          <a:prstGeom prst="rect">
            <a:avLst/>
          </a:prstGeom>
          <a:noFill/>
        </p:spPr>
        <p:txBody>
          <a:bodyPr wrap="square" rtlCol="0">
            <a:spAutoFit/>
          </a:bodyPr>
          <a:lstStyle/>
          <a:p>
            <a:r>
              <a:rPr lang="pt-BR" sz="3600" b="1" dirty="0">
                <a:ln>
                  <a:solidFill>
                    <a:sysClr val="windowText" lastClr="000000"/>
                  </a:solidFill>
                </a:ln>
                <a:solidFill>
                  <a:schemeClr val="bg1"/>
                </a:solidFill>
              </a:rPr>
              <a:t>Mateus 24:36</a:t>
            </a:r>
          </a:p>
        </p:txBody>
      </p:sp>
    </p:spTree>
    <p:extLst>
      <p:ext uri="{BB962C8B-B14F-4D97-AF65-F5344CB8AC3E}">
        <p14:creationId xmlns:p14="http://schemas.microsoft.com/office/powerpoint/2010/main" val="1713993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2030007" y="2837590"/>
            <a:ext cx="8050306" cy="1754326"/>
          </a:xfrm>
          <a:prstGeom prst="rect">
            <a:avLst/>
          </a:prstGeom>
          <a:solidFill>
            <a:schemeClr val="tx1">
              <a:alpha val="66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QUAIS SERÃO OS SINAIS</a:t>
            </a:r>
          </a:p>
          <a:p>
            <a:pPr algn="ctr"/>
            <a:r>
              <a:rPr lang="pt-BR" sz="5400" b="1" dirty="0">
                <a:solidFill>
                  <a:schemeClr val="bg1"/>
                </a:solidFill>
                <a:effectLst>
                  <a:outerShdw blurRad="38100" dist="38100" dir="2700000" algn="tl">
                    <a:srgbClr val="000000">
                      <a:alpha val="43137"/>
                    </a:srgbClr>
                  </a:outerShdw>
                </a:effectLst>
                <a:latin typeface="Agency FB" panose="020B0503020202020204" pitchFamily="34" charset="0"/>
              </a:rPr>
              <a:t>Da volta de JESUS?</a:t>
            </a:r>
          </a:p>
        </p:txBody>
      </p:sp>
    </p:spTree>
    <p:extLst>
      <p:ext uri="{BB962C8B-B14F-4D97-AF65-F5344CB8AC3E}">
        <p14:creationId xmlns:p14="http://schemas.microsoft.com/office/powerpoint/2010/main" val="2025579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2061881" y="816546"/>
            <a:ext cx="8050306" cy="5078313"/>
          </a:xfrm>
          <a:prstGeom prst="rect">
            <a:avLst/>
          </a:prstGeom>
          <a:solidFill>
            <a:schemeClr val="tx1">
              <a:alpha val="66000"/>
            </a:schemeClr>
          </a:solidFill>
        </p:spPr>
        <p:txBody>
          <a:bodyPr wrap="square" rtlCol="0">
            <a:spAutoFit/>
          </a:bodyPr>
          <a:lstStyle/>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Falsos Mestres.</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Mateus 24:4,5,11,24.</a:t>
            </a:r>
          </a:p>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Guerras e rumores de guerra. </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Mateus 24:6,7.</a:t>
            </a:r>
          </a:p>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Nações iradas.</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Apocalipse 11:18.</a:t>
            </a:r>
          </a:p>
        </p:txBody>
      </p:sp>
    </p:spTree>
    <p:extLst>
      <p:ext uri="{BB962C8B-B14F-4D97-AF65-F5344CB8AC3E}">
        <p14:creationId xmlns:p14="http://schemas.microsoft.com/office/powerpoint/2010/main" val="4213332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2023244" y="1074123"/>
            <a:ext cx="8050306" cy="4247317"/>
          </a:xfrm>
          <a:prstGeom prst="rect">
            <a:avLst/>
          </a:prstGeom>
          <a:solidFill>
            <a:schemeClr val="tx1">
              <a:alpha val="66000"/>
            </a:schemeClr>
          </a:solidFill>
        </p:spPr>
        <p:txBody>
          <a:bodyPr wrap="square" rtlCol="0">
            <a:spAutoFit/>
          </a:bodyPr>
          <a:lstStyle/>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Os homens desmaiarão de terror.</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Lucas 21:26.</a:t>
            </a:r>
          </a:p>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Os homens falaram de paz.</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1 Tessalonicenses 5:2,3.</a:t>
            </a:r>
          </a:p>
        </p:txBody>
      </p:sp>
    </p:spTree>
    <p:extLst>
      <p:ext uri="{BB962C8B-B14F-4D97-AF65-F5344CB8AC3E}">
        <p14:creationId xmlns:p14="http://schemas.microsoft.com/office/powerpoint/2010/main" val="232366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2061881" y="816546"/>
            <a:ext cx="8050306" cy="5078313"/>
          </a:xfrm>
          <a:prstGeom prst="rect">
            <a:avLst/>
          </a:prstGeom>
          <a:solidFill>
            <a:schemeClr val="tx1">
              <a:alpha val="66000"/>
            </a:schemeClr>
          </a:solidFill>
        </p:spPr>
        <p:txBody>
          <a:bodyPr wrap="square" rtlCol="0">
            <a:spAutoFit/>
          </a:bodyPr>
          <a:lstStyle/>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Desastres na terra.</a:t>
            </a:r>
          </a:p>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(terremotos, fomes e pestes)</a:t>
            </a: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Mateus 20:7.</a:t>
            </a:r>
          </a:p>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Aumento do crime, violência e iniquidade.</a:t>
            </a: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Mateus 24:12.</a:t>
            </a:r>
          </a:p>
        </p:txBody>
      </p:sp>
    </p:spTree>
    <p:extLst>
      <p:ext uri="{BB962C8B-B14F-4D97-AF65-F5344CB8AC3E}">
        <p14:creationId xmlns:p14="http://schemas.microsoft.com/office/powerpoint/2010/main" val="129288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2253549" y="870334"/>
            <a:ext cx="8050306" cy="5078313"/>
          </a:xfrm>
          <a:prstGeom prst="rect">
            <a:avLst/>
          </a:prstGeom>
          <a:solidFill>
            <a:schemeClr val="tx1">
              <a:alpha val="66000"/>
            </a:schemeClr>
          </a:solidFill>
        </p:spPr>
        <p:txBody>
          <a:bodyPr wrap="square" rtlCol="0">
            <a:spAutoFit/>
          </a:bodyPr>
          <a:lstStyle/>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Tempos difíceis e decadência moral.</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2 Timóteo 3:1 a 5.</a:t>
            </a:r>
          </a:p>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Intemperança e corrupção moral.</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Mateus 24:37 a 39.</a:t>
            </a:r>
          </a:p>
        </p:txBody>
      </p:sp>
    </p:spTree>
    <p:extLst>
      <p:ext uri="{BB962C8B-B14F-4D97-AF65-F5344CB8AC3E}">
        <p14:creationId xmlns:p14="http://schemas.microsoft.com/office/powerpoint/2010/main" val="80421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1880061" y="1166548"/>
            <a:ext cx="8050306" cy="4247317"/>
          </a:xfrm>
          <a:prstGeom prst="rect">
            <a:avLst/>
          </a:prstGeom>
          <a:solidFill>
            <a:schemeClr val="tx1">
              <a:alpha val="66000"/>
            </a:schemeClr>
          </a:solidFill>
        </p:spPr>
        <p:txBody>
          <a:bodyPr wrap="square" rtlCol="0">
            <a:spAutoFit/>
          </a:bodyPr>
          <a:lstStyle/>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Dificuldades econômicas.</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Tiago 5'1 a 5.</a:t>
            </a:r>
          </a:p>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Corações carregados dos cuidados da vida.</a:t>
            </a:r>
            <a:b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b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Lucas 21:34.</a:t>
            </a:r>
          </a:p>
        </p:txBody>
      </p:sp>
    </p:spTree>
    <p:extLst>
      <p:ext uri="{BB962C8B-B14F-4D97-AF65-F5344CB8AC3E}">
        <p14:creationId xmlns:p14="http://schemas.microsoft.com/office/powerpoint/2010/main" val="2022213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324693" y="1957598"/>
            <a:ext cx="8985561" cy="2585323"/>
          </a:xfrm>
          <a:prstGeom prst="rect">
            <a:avLst/>
          </a:prstGeom>
          <a:solidFill>
            <a:schemeClr val="tx1">
              <a:alpha val="68000"/>
            </a:schemeClr>
          </a:solidFill>
        </p:spPr>
        <p:txBody>
          <a:bodyPr wrap="square" rtlCol="0">
            <a:spAutoFit/>
          </a:bodyPr>
          <a:lstStyle/>
          <a:p>
            <a:pPr marL="685800" indent="-685800" algn="ctr">
              <a:buFont typeface="Arial" panose="020B0604020202020204" pitchFamily="34" charset="0"/>
              <a:buChar char="•"/>
            </a:pP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O evangelho pregado a todo mundo.</a:t>
            </a: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Mateus 24:14.</a:t>
            </a:r>
          </a:p>
          <a:p>
            <a:pPr algn="ctr"/>
            <a:r>
              <a:rPr lang="pt-BR" sz="5400" dirty="0">
                <a:solidFill>
                  <a:schemeClr val="bg1"/>
                </a:solidFill>
                <a:effectLst>
                  <a:outerShdw blurRad="38100" dist="38100" dir="2700000" algn="tl">
                    <a:srgbClr val="000000">
                      <a:alpha val="43137"/>
                    </a:srgbClr>
                  </a:outerShdw>
                </a:effectLst>
                <a:latin typeface="Agency FB" panose="020B0503020202020204" pitchFamily="34" charset="0"/>
              </a:rPr>
              <a:t>Apocalipse 13:6,7.</a:t>
            </a:r>
          </a:p>
        </p:txBody>
      </p:sp>
    </p:spTree>
    <p:extLst>
      <p:ext uri="{BB962C8B-B14F-4D97-AF65-F5344CB8AC3E}">
        <p14:creationId xmlns:p14="http://schemas.microsoft.com/office/powerpoint/2010/main" val="375142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693869" y="3158735"/>
            <a:ext cx="10936941" cy="2585323"/>
          </a:xfrm>
          <a:prstGeom prst="rect">
            <a:avLst/>
          </a:prstGeom>
          <a:solidFill>
            <a:schemeClr val="tx1">
              <a:alpha val="66000"/>
            </a:schemeClr>
          </a:solidFill>
        </p:spPr>
        <p:txBody>
          <a:bodyPr wrap="square" rtlCol="0">
            <a:spAutoFit/>
          </a:bodyPr>
          <a:lstStyle/>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Relata-se que na tardinha de 6 de maio de 1976, os animais na área de </a:t>
            </a:r>
            <a:r>
              <a:rPr lang="pt-BR" sz="5400" dirty="0" err="1">
                <a:solidFill>
                  <a:srgbClr val="FFC000"/>
                </a:solidFill>
                <a:effectLst>
                  <a:outerShdw blurRad="38100" dist="38100" dir="2700000" algn="tl">
                    <a:srgbClr val="000000">
                      <a:alpha val="43137"/>
                    </a:srgbClr>
                  </a:outerShdw>
                </a:effectLst>
                <a:latin typeface="Agency FB" panose="020B0503020202020204" pitchFamily="34" charset="0"/>
              </a:rPr>
              <a:t>Friuli</a:t>
            </a: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 no nordeste da Itália, ficaram como loucos.</a:t>
            </a:r>
          </a:p>
        </p:txBody>
      </p:sp>
    </p:spTree>
    <p:extLst>
      <p:ext uri="{BB962C8B-B14F-4D97-AF65-F5344CB8AC3E}">
        <p14:creationId xmlns:p14="http://schemas.microsoft.com/office/powerpoint/2010/main" val="261997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695531" y="2558556"/>
            <a:ext cx="10936941" cy="2585323"/>
          </a:xfrm>
          <a:prstGeom prst="rect">
            <a:avLst/>
          </a:prstGeom>
          <a:solidFill>
            <a:schemeClr val="tx1">
              <a:alpha val="66000"/>
            </a:schemeClr>
          </a:solidFill>
        </p:spPr>
        <p:txBody>
          <a:bodyPr wrap="square" rtlCol="0">
            <a:spAutoFit/>
          </a:bodyPr>
          <a:lstStyle/>
          <a:p>
            <a:pPr algn="ctr"/>
            <a:r>
              <a:rPr lang="pt-BR" sz="5400" dirty="0">
                <a:solidFill>
                  <a:srgbClr val="FFC000"/>
                </a:solidFill>
                <a:effectLst>
                  <a:outerShdw blurRad="38100" dist="38100" dir="2700000" algn="tl">
                    <a:srgbClr val="000000">
                      <a:alpha val="43137"/>
                    </a:srgbClr>
                  </a:outerShdw>
                </a:effectLst>
                <a:latin typeface="Agency FB" panose="020B0503020202020204" pitchFamily="34" charset="0"/>
              </a:rPr>
              <a:t>Os cientistas expuseram uma teoria para explicar como os animais sabem com antecedência que ocorrerá um terremoto. </a:t>
            </a:r>
          </a:p>
        </p:txBody>
      </p:sp>
    </p:spTree>
    <p:extLst>
      <p:ext uri="{BB962C8B-B14F-4D97-AF65-F5344CB8AC3E}">
        <p14:creationId xmlns:p14="http://schemas.microsoft.com/office/powerpoint/2010/main" val="4099757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aixaDeTexto 1"/>
          <p:cNvSpPr txBox="1"/>
          <p:nvPr/>
        </p:nvSpPr>
        <p:spPr>
          <a:xfrm>
            <a:off x="1213138" y="2229372"/>
            <a:ext cx="9643284" cy="1754326"/>
          </a:xfrm>
          <a:prstGeom prst="rect">
            <a:avLst/>
          </a:prstGeom>
          <a:solidFill>
            <a:schemeClr val="tx1">
              <a:alpha val="66000"/>
            </a:schemeClr>
          </a:solidFill>
        </p:spPr>
        <p:txBody>
          <a:bodyPr wrap="square" rtlCol="0">
            <a:spAutoFit/>
          </a:bodyPr>
          <a:lstStyle/>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Estamos nos preparando para a vinda </a:t>
            </a:r>
          </a:p>
          <a:p>
            <a:pPr algn="ctr"/>
            <a:r>
              <a:rPr lang="pt-BR" sz="5400" b="1" dirty="0">
                <a:solidFill>
                  <a:srgbClr val="FFC000"/>
                </a:solidFill>
                <a:effectLst>
                  <a:outerShdw blurRad="38100" dist="38100" dir="2700000" algn="tl">
                    <a:srgbClr val="000000">
                      <a:alpha val="43137"/>
                    </a:srgbClr>
                  </a:outerShdw>
                </a:effectLst>
                <a:latin typeface="Agency FB" panose="020B0503020202020204" pitchFamily="34" charset="0"/>
              </a:rPr>
              <a:t>de nosso Senhor? </a:t>
            </a:r>
          </a:p>
        </p:txBody>
      </p:sp>
    </p:spTree>
    <p:extLst>
      <p:ext uri="{BB962C8B-B14F-4D97-AF65-F5344CB8AC3E}">
        <p14:creationId xmlns:p14="http://schemas.microsoft.com/office/powerpoint/2010/main" val="3038109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CaixaDeTexto 2"/>
          <p:cNvSpPr txBox="1"/>
          <p:nvPr/>
        </p:nvSpPr>
        <p:spPr>
          <a:xfrm>
            <a:off x="621335" y="2223515"/>
            <a:ext cx="4682183" cy="1015663"/>
          </a:xfrm>
          <a:prstGeom prst="rect">
            <a:avLst/>
          </a:prstGeom>
          <a:noFill/>
        </p:spPr>
        <p:txBody>
          <a:bodyPr wrap="square" rtlCol="0">
            <a:spAutoFit/>
          </a:bodyPr>
          <a:lstStyle/>
          <a:p>
            <a:pPr algn="ctr"/>
            <a:r>
              <a:rPr lang="pt-BR" sz="6000" b="1" dirty="0">
                <a:ln>
                  <a:solidFill>
                    <a:sysClr val="windowText" lastClr="000000"/>
                  </a:solidFill>
                </a:ln>
                <a:solidFill>
                  <a:srgbClr val="FFC000"/>
                </a:solidFill>
                <a:effectLst>
                  <a:outerShdw blurRad="38100" dist="38100" dir="2700000" algn="tl">
                    <a:srgbClr val="000000">
                      <a:alpha val="43137"/>
                    </a:srgbClr>
                  </a:outerShdw>
                </a:effectLst>
                <a:latin typeface="Agency FB" panose="020B0503020202020204" pitchFamily="34" charset="0"/>
              </a:rPr>
              <a:t>MINHA DECISÃO</a:t>
            </a:r>
          </a:p>
        </p:txBody>
      </p:sp>
      <p:pic>
        <p:nvPicPr>
          <p:cNvPr id="2" name="Fundo de Apelo">
            <a:hlinkClick r:id="" action="ppaction://media"/>
            <a:extLst>
              <a:ext uri="{FF2B5EF4-FFF2-40B4-BE49-F238E27FC236}">
                <a16:creationId xmlns:a16="http://schemas.microsoft.com/office/drawing/2014/main" id="{482A4903-8706-4E8F-815A-F4D7C47BC3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17757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9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7_Tema do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952</TotalTime>
  <Words>1374</Words>
  <Application>Microsoft Office PowerPoint</Application>
  <PresentationFormat>Widescreen</PresentationFormat>
  <Paragraphs>154</Paragraphs>
  <Slides>34</Slides>
  <Notes>21</Notes>
  <HiddenSlides>2</HiddenSlides>
  <MMClips>4</MMClips>
  <ScaleCrop>false</ScaleCrop>
  <HeadingPairs>
    <vt:vector size="6" baseType="variant">
      <vt:variant>
        <vt:lpstr>Fontes usadas</vt:lpstr>
      </vt:variant>
      <vt:variant>
        <vt:i4>4</vt:i4>
      </vt:variant>
      <vt:variant>
        <vt:lpstr>Tema</vt:lpstr>
      </vt:variant>
      <vt:variant>
        <vt:i4>3</vt:i4>
      </vt:variant>
      <vt:variant>
        <vt:lpstr>Títulos de slides</vt:lpstr>
      </vt:variant>
      <vt:variant>
        <vt:i4>34</vt:i4>
      </vt:variant>
    </vt:vector>
  </HeadingPairs>
  <TitlesOfParts>
    <vt:vector size="41" baseType="lpstr">
      <vt:lpstr>Agency FB</vt:lpstr>
      <vt:lpstr>Arial</vt:lpstr>
      <vt:lpstr>Calibri</vt:lpstr>
      <vt:lpstr>Calibri Light</vt:lpstr>
      <vt:lpstr>Tema do Office</vt:lpstr>
      <vt:lpstr>1_Tema do Office</vt:lpstr>
      <vt:lpstr>7_Tema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Usuário do Windows</dc:creator>
  <cp:lastModifiedBy>João Batista</cp:lastModifiedBy>
  <cp:revision>49</cp:revision>
  <dcterms:created xsi:type="dcterms:W3CDTF">2018-07-25T02:49:34Z</dcterms:created>
  <dcterms:modified xsi:type="dcterms:W3CDTF">2018-11-30T23:06:22Z</dcterms:modified>
</cp:coreProperties>
</file>