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282" r:id="rId2"/>
    <p:sldId id="258" r:id="rId3"/>
    <p:sldId id="259" r:id="rId4"/>
    <p:sldId id="261" r:id="rId5"/>
    <p:sldId id="262" r:id="rId6"/>
    <p:sldId id="268" r:id="rId7"/>
    <p:sldId id="264" r:id="rId8"/>
    <p:sldId id="269" r:id="rId9"/>
    <p:sldId id="270" r:id="rId10"/>
    <p:sldId id="267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74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62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82234" y="2508724"/>
            <a:ext cx="86275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Bíblia</a:t>
            </a:r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Bíblia vem do grego, através do latim, e significa: </a:t>
            </a:r>
            <a:r>
              <a:rPr 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livros</a:t>
            </a:r>
            <a:r>
              <a:rPr lang="pt-BR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231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5109" y="2537926"/>
            <a:ext cx="6041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Pentateuco</a:t>
            </a:r>
          </a:p>
          <a:p>
            <a:pPr marL="627063" indent="-627063">
              <a:buFontTx/>
              <a:buAutoNum type="arabicPeriod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Livros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Históricos</a:t>
            </a:r>
          </a:p>
          <a:p>
            <a:pPr marL="627063" indent="-627063">
              <a:buFontTx/>
              <a:buAutoNum type="arabicPeriod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Livros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Poéticos</a:t>
            </a:r>
          </a:p>
          <a:p>
            <a:pPr marL="627063" indent="-627063">
              <a:buFontTx/>
              <a:buAutoNum type="arabicPeriod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Profetas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Maiores</a:t>
            </a:r>
          </a:p>
          <a:p>
            <a:pPr marL="627063" indent="-627063">
              <a:buFontTx/>
              <a:buAutoNum type="arabicPeriod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Profetas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Menores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94052" y="1032933"/>
            <a:ext cx="58038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ANTIGO TESTAMENTO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47488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42744" y="2799184"/>
            <a:ext cx="5906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Evangelhos</a:t>
            </a:r>
          </a:p>
          <a:p>
            <a:pPr marL="714375" indent="-714375"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Histórico</a:t>
            </a:r>
          </a:p>
          <a:p>
            <a:pPr marL="714375" indent="-714375">
              <a:buFontTx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Cartas ou Epístolas</a:t>
            </a:r>
          </a:p>
          <a:p>
            <a:pPr marL="714375" indent="-714375">
              <a:buFontTx/>
              <a:buAutoNum type="arabicPeriod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Profético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436105" y="1032933"/>
            <a:ext cx="53197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 TESTAMENTO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9352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2890" y="533380"/>
            <a:ext cx="6566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EVIDÊNCIAS </a:t>
            </a:r>
          </a:p>
          <a:p>
            <a:pPr algn="ctr"/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</a:t>
            </a:r>
            <a:r>
              <a:rPr lang="pt-BR" sz="40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originalidade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</a:t>
            </a:r>
            <a:r>
              <a:rPr lang="pt-BR" sz="40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Bíblia: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33075" y="2211793"/>
            <a:ext cx="434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Unidade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33069" y="2939949"/>
            <a:ext cx="5099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Atualidade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33062" y="3642704"/>
            <a:ext cx="491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Profecias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33063" y="4311597"/>
            <a:ext cx="527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Arqueologia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24633" y="5014352"/>
            <a:ext cx="7342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 Poder Transformador</a:t>
            </a:r>
          </a:p>
        </p:txBody>
      </p:sp>
    </p:spTree>
    <p:extLst>
      <p:ext uri="{BB962C8B-B14F-4D97-AF65-F5344CB8AC3E}">
        <p14:creationId xmlns="" xmlns:p14="http://schemas.microsoft.com/office/powerpoint/2010/main" val="893438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82234" y="1161540"/>
            <a:ext cx="8627533" cy="4076427"/>
            <a:chOff x="1782234" y="650248"/>
            <a:chExt cx="8627533" cy="4076427"/>
          </a:xfrm>
        </p:grpSpPr>
        <p:sp>
          <p:nvSpPr>
            <p:cNvPr id="4" name="CaixaDeTexto 3"/>
            <p:cNvSpPr txBox="1"/>
            <p:nvPr/>
          </p:nvSpPr>
          <p:spPr>
            <a:xfrm>
              <a:off x="1782234" y="650248"/>
              <a:ext cx="8627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</a:t>
              </a:r>
              <a:r>
                <a:rPr lang="pt-BR" sz="4800" b="1" dirty="0" smtClean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livro do Apocalipse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843617" y="1925908"/>
              <a:ext cx="850476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pt-BR" sz="44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Palavra Apocalipse vem do grego </a:t>
              </a:r>
              <a:r>
                <a:rPr lang="pt-BR" sz="4400" b="1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APOKÁLIPSIS. </a:t>
              </a:r>
              <a:r>
                <a:rPr lang="pt-BR" sz="44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Não escondido. Não oculto. Revelação</a:t>
              </a:r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0262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82234" y="1019869"/>
            <a:ext cx="8627533" cy="3802246"/>
            <a:chOff x="1782234" y="508577"/>
            <a:chExt cx="8627533" cy="3802246"/>
          </a:xfrm>
        </p:grpSpPr>
        <p:sp>
          <p:nvSpPr>
            <p:cNvPr id="4" name="CaixaDeTexto 3"/>
            <p:cNvSpPr txBox="1"/>
            <p:nvPr/>
          </p:nvSpPr>
          <p:spPr>
            <a:xfrm>
              <a:off x="1782234" y="508577"/>
              <a:ext cx="8627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Atos dos Apóstolos, 585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078521" y="2187165"/>
              <a:ext cx="803495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itchFamily="34" charset="0"/>
                </a:rPr>
                <a:t>“</a:t>
              </a:r>
              <a:r>
                <a:rPr lang="pt-BR" sz="4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itchFamily="34" charset="0"/>
                </a:rPr>
                <a:t>No </a:t>
              </a:r>
              <a:r>
                <a:rPr lang="pt-BR" sz="4400" b="1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itchFamily="34" charset="0"/>
                </a:rPr>
                <a:t>Apocalipse todos os livros da Bíblia se encontram e se </a:t>
              </a:r>
              <a:r>
                <a:rPr lang="pt-BR" sz="4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itchFamily="34" charset="0"/>
                </a:rPr>
                <a:t>cumprem</a:t>
              </a:r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itchFamily="34" charset="0"/>
                </a:rPr>
                <a:t>”.</a:t>
              </a:r>
              <a:endPara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82234" y="1083309"/>
            <a:ext cx="8627533" cy="4337377"/>
            <a:chOff x="1782234" y="552513"/>
            <a:chExt cx="8627533" cy="4337377"/>
          </a:xfrm>
        </p:grpSpPr>
        <p:sp>
          <p:nvSpPr>
            <p:cNvPr id="4" name="CaixaDeTexto 3"/>
            <p:cNvSpPr txBox="1"/>
            <p:nvPr/>
          </p:nvSpPr>
          <p:spPr>
            <a:xfrm>
              <a:off x="1782234" y="552513"/>
              <a:ext cx="8627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</a:t>
              </a:r>
              <a:r>
                <a:rPr lang="pt-BR" sz="4800" b="1" dirty="0" smtClean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livro do Apocalipse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992963" y="1658236"/>
              <a:ext cx="820607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Tx/>
                <a:buChar char="-"/>
              </a:pPr>
              <a:r>
                <a:rPr lang="pt-BR" sz="36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 </a:t>
              </a:r>
              <a:r>
                <a:rPr lang="pt-BR" sz="36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livros dos 39 do Antigo Testamento são citados no </a:t>
              </a:r>
              <a:r>
                <a:rPr lang="pt-BR" sz="36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Apocalipse;</a:t>
              </a:r>
            </a:p>
            <a:p>
              <a:endParaRPr lang="pt-B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571500" indent="-571500">
                <a:buFontTx/>
                <a:buChar char="-"/>
              </a:pPr>
              <a:r>
                <a:rPr lang="pt-BR" sz="36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pt-BR" sz="36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</a:t>
              </a:r>
              <a:r>
                <a:rPr lang="pt-BR" sz="36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seus 404 versículos, 276 são citações de outros autores bíblicos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9062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82235" y="573694"/>
            <a:ext cx="8566148" cy="4338531"/>
            <a:chOff x="1782235" y="130785"/>
            <a:chExt cx="8566148" cy="4338531"/>
          </a:xfrm>
        </p:grpSpPr>
        <p:sp>
          <p:nvSpPr>
            <p:cNvPr id="4" name="CaixaDeTexto 3"/>
            <p:cNvSpPr txBox="1"/>
            <p:nvPr/>
          </p:nvSpPr>
          <p:spPr>
            <a:xfrm>
              <a:off x="1782235" y="130785"/>
              <a:ext cx="79205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Etapas </a:t>
              </a:r>
              <a:r>
                <a:rPr lang="pt-BR" sz="4000" b="1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que o Apocalipse </a:t>
              </a:r>
              <a:r>
                <a:rPr lang="pt-BR" sz="4000" b="1" dirty="0" smtClean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passou </a:t>
              </a:r>
              <a:r>
                <a:rPr lang="pt-BR" sz="4000" b="1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32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até chegar a nós: </a:t>
              </a:r>
              <a:endPara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843616" y="2345658"/>
              <a:ext cx="850476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Deus </a:t>
              </a:r>
              <a:r>
                <a:rPr lang="pt-BR" sz="44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revelou a </a:t>
              </a:r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Jesus;</a:t>
              </a:r>
              <a:endPara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Jesus </a:t>
              </a:r>
              <a:r>
                <a:rPr lang="pt-BR" sz="44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revelou ao </a:t>
              </a:r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anjo;</a:t>
              </a:r>
              <a:endPara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O </a:t>
              </a:r>
              <a:r>
                <a:rPr lang="pt-BR" sz="44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Anjo revelou ao profeta </a:t>
              </a:r>
              <a:r>
                <a:rPr lang="pt-BR" sz="4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João</a:t>
              </a:r>
              <a:r>
                <a:rPr lang="pt-BR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51394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03942" y="2459332"/>
            <a:ext cx="83841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João revelou à Igreja;</a:t>
            </a:r>
          </a:p>
          <a:p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tem a 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DE REVELAR a mensagem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TODO O MUNDO;</a:t>
            </a:r>
            <a:endParaRPr lang="pt-BR" sz="4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959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82234" y="820832"/>
            <a:ext cx="862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 do Apocalipse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82234" y="2375893"/>
            <a:ext cx="8504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(1:1-20</a:t>
            </a:r>
            <a:r>
              <a:rPr lang="pt-BR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buFont typeface="+mj-lt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CARTAS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SETE IGREJAS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(2:1-3:22</a:t>
            </a:r>
            <a:r>
              <a:rPr lang="pt-BR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buFont typeface="+mj-lt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DO TRONO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(4:1-5:14</a:t>
            </a:r>
            <a:r>
              <a:rPr lang="pt-BR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buFont typeface="+mj-lt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DOS SETE SELOS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(6:1-8:1</a:t>
            </a:r>
            <a:r>
              <a:rPr lang="pt-BR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buFont typeface="+mj-lt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SETE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TROMBETAS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(8:2-11:19</a:t>
            </a:r>
            <a:r>
              <a:rPr lang="pt-BR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71500" indent="-571500">
              <a:buFont typeface="+mj-lt"/>
              <a:buAutoNum type="arabicPeriod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 VESTIDA DE SOL </a:t>
            </a:r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(12:1-13:18</a:t>
            </a:r>
            <a:r>
              <a:rPr lang="pt-BR" sz="2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1500" indent="-571500">
              <a:buFont typeface="+mj-lt"/>
              <a:buAutoNum type="arabicPeriod"/>
            </a:pP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TRÊS MENSAGENS ANGÉLICAS 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(14:1-20</a:t>
            </a:r>
            <a:r>
              <a:rPr lang="pt-BR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pt-BR" sz="2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841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948375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87141" y="2367171"/>
            <a:ext cx="50177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LIVRO </a:t>
            </a:r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</a:p>
          <a:p>
            <a:pPr algn="ctr"/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ESPERANÇA</a:t>
            </a:r>
            <a:endParaRPr lang="pt-B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43616" y="2329311"/>
            <a:ext cx="8504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PRAGAS </a:t>
            </a:r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(15:1-16:21</a:t>
            </a:r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JULGAMENTO DE BABILÔNIA </a:t>
            </a:r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(17:1-19:10</a:t>
            </a:r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 FINAIS </a:t>
            </a:r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(19:11-20:15</a:t>
            </a:r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pt-BR" sz="2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 DA NOVA TERRA </a:t>
            </a:r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(21:1-22:5</a:t>
            </a:r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CONCLUSÃO </a:t>
            </a:r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(22:6-21</a:t>
            </a:r>
            <a:r>
              <a:rPr lang="pt-BR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pt-BR" sz="2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787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43617" y="2425461"/>
            <a:ext cx="850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 </a:t>
            </a:r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caminho, a verdade e a vida</a:t>
            </a:r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...”</a:t>
            </a:r>
            <a:endParaRPr lang="pt-BR" sz="5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79344" y="1032933"/>
            <a:ext cx="3433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14:6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93438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230233"/>
            <a:ext cx="8255000" cy="3745250"/>
            <a:chOff x="1976967" y="1230233"/>
            <a:chExt cx="8255000" cy="37452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97028" y="2113161"/>
              <a:ext cx="721487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Qual o caminho que </a:t>
              </a:r>
              <a:r>
                <a:rPr lang="pt-BR" sz="6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você deseja seguir?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02971" y="2542320"/>
            <a:ext cx="8394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Bíblia é o </a:t>
            </a:r>
            <a:r>
              <a:rPr lang="pt-BR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dos livros. </a:t>
            </a:r>
            <a:r>
              <a:rPr lang="pt-BR" sz="4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Nenhuma </a:t>
            </a:r>
            <a:r>
              <a:rPr lang="pt-BR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obra chega </a:t>
            </a:r>
            <a:r>
              <a:rPr lang="pt-BR" sz="4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perto do que </a:t>
            </a:r>
            <a:r>
              <a:rPr lang="pt-BR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</a:t>
            </a:r>
            <a:r>
              <a:rPr lang="pt-BR" sz="4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o que representa a Bíblia</a:t>
            </a:r>
            <a:r>
              <a:rPr lang="pt-BR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41896" y="2228672"/>
            <a:ext cx="8708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</a:t>
            </a:r>
            <a:r>
              <a:rPr lang="pt-BR" sz="50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</a:t>
            </a:r>
            <a:r>
              <a:rPr lang="pt-BR" sz="5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chegou até nós? </a:t>
            </a:r>
            <a:r>
              <a:rPr lang="pt-BR" sz="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</a:t>
            </a:r>
            <a:r>
              <a:rPr lang="pt-BR" sz="5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escreveu? Posso confiar no que ela me diz?</a:t>
            </a:r>
          </a:p>
        </p:txBody>
      </p:sp>
    </p:spTree>
    <p:extLst>
      <p:ext uri="{BB962C8B-B14F-4D97-AF65-F5344CB8AC3E}">
        <p14:creationId xmlns=""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52600" y="257721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um </a:t>
            </a:r>
            <a:r>
              <a:rPr lang="pt-BR" sz="5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</a:t>
            </a:r>
            <a:r>
              <a:rPr lang="pt-BR" sz="5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pelo qual o conteúdo da Bíblia chegou até </a:t>
            </a:r>
            <a:r>
              <a:rPr lang="pt-BR" sz="5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nós!</a:t>
            </a:r>
          </a:p>
        </p:txBody>
      </p:sp>
    </p:spTree>
    <p:extLst>
      <p:ext uri="{BB962C8B-B14F-4D97-AF65-F5344CB8AC3E}">
        <p14:creationId xmlns="" xmlns:p14="http://schemas.microsoft.com/office/powerpoint/2010/main" val="368855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6652" y="2475201"/>
            <a:ext cx="406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tx1">
                        <a:lumMod val="95000"/>
                        <a:shade val="30000"/>
                        <a:satMod val="115000"/>
                      </a:schemeClr>
                    </a:gs>
                    <a:gs pos="23000">
                      <a:schemeClr val="tx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 Revelação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81103" y="3576338"/>
            <a:ext cx="418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tx1">
                        <a:lumMod val="95000"/>
                        <a:shade val="30000"/>
                        <a:satMod val="115000"/>
                      </a:schemeClr>
                    </a:gs>
                    <a:gs pos="22000">
                      <a:schemeClr val="tx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 Inspiração</a:t>
            </a:r>
            <a:endParaRPr lang="pt-BR" sz="54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tx1">
                      <a:lumMod val="95000"/>
                      <a:shade val="30000"/>
                      <a:satMod val="115000"/>
                    </a:schemeClr>
                  </a:gs>
                  <a:gs pos="22000">
                    <a:schemeClr val="tx1">
                      <a:lumMod val="9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9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31543" y="4693172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tx1">
                        <a:lumMod val="95000"/>
                        <a:shade val="30000"/>
                        <a:satMod val="115000"/>
                      </a:schemeClr>
                    </a:gs>
                    <a:gs pos="23000">
                      <a:schemeClr val="tx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 Iluminação</a:t>
            </a:r>
            <a:endParaRPr lang="pt-BR" sz="54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tx1">
                      <a:lumMod val="95000"/>
                      <a:shade val="30000"/>
                      <a:satMod val="115000"/>
                    </a:schemeClr>
                  </a:gs>
                  <a:gs pos="23000">
                    <a:schemeClr val="tx1">
                      <a:lumMod val="9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9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249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4614" y="2644916"/>
            <a:ext cx="8190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 divino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qual Deus revela aquilo que o homem não poderia descobrir por si próprio.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84045" y="914574"/>
            <a:ext cx="4230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Revelação</a:t>
            </a:r>
            <a:endParaRPr lang="pt-BR" sz="60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175934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sz="5400" dirty="0"/>
            </a:p>
          </p:txBody>
        </p:sp>
      </p:grpSp>
      <p:cxnSp>
        <p:nvCxnSpPr>
          <p:cNvPr id="14" name="Conector reto 13"/>
          <p:cNvCxnSpPr/>
          <p:nvPr/>
        </p:nvCxnSpPr>
        <p:spPr>
          <a:xfrm>
            <a:off x="2175934" y="1794205"/>
            <a:ext cx="0" cy="400546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855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0604" y="2390510"/>
            <a:ext cx="8153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ignifica </a:t>
            </a:r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literalmente “o Espírito em”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É o ato </a:t>
            </a:r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divino, 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fenômeno, pelo qual Deus habilita o profeta a comunicar de forma confiável o que lhe foi revelado.</a:t>
            </a:r>
            <a:r>
              <a:rPr lang="pt-BR" sz="4200" i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2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84045" y="914574"/>
            <a:ext cx="4139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Inspiração</a:t>
            </a:r>
            <a:endParaRPr lang="pt-BR" sz="60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175934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sz="5400" dirty="0"/>
            </a:p>
          </p:txBody>
        </p:sp>
      </p:grpSp>
      <p:cxnSp>
        <p:nvCxnSpPr>
          <p:cNvPr id="14" name="Conector reto 13"/>
          <p:cNvCxnSpPr/>
          <p:nvPr/>
        </p:nvCxnSpPr>
        <p:spPr>
          <a:xfrm>
            <a:off x="2175934" y="1794205"/>
            <a:ext cx="0" cy="420739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2347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54271" y="2586452"/>
            <a:ext cx="7984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ato divino </a:t>
            </a:r>
            <a:r>
              <a:rPr lang="pt-BR" sz="4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qual Deus habilita qualquer pessoa a entender a mensagem profética. </a:t>
            </a:r>
            <a:endParaRPr lang="pt-BR" sz="4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84045" y="914574"/>
            <a:ext cx="4414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Iluminação</a:t>
            </a:r>
            <a:endParaRPr lang="pt-BR" sz="60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175934" y="990771"/>
            <a:ext cx="778933" cy="923330"/>
            <a:chOff x="1955800" y="990771"/>
            <a:chExt cx="778933" cy="923330"/>
          </a:xfrm>
        </p:grpSpPr>
        <p:sp>
          <p:nvSpPr>
            <p:cNvPr id="6" name="Retângulo 5"/>
            <p:cNvSpPr/>
            <p:nvPr/>
          </p:nvSpPr>
          <p:spPr>
            <a:xfrm>
              <a:off x="1955800" y="1074510"/>
              <a:ext cx="778933" cy="7119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099666" y="990771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pt-BR" sz="5400" dirty="0"/>
            </a:p>
          </p:txBody>
        </p:sp>
      </p:grpSp>
      <p:cxnSp>
        <p:nvCxnSpPr>
          <p:cNvPr id="14" name="Conector reto 13"/>
          <p:cNvCxnSpPr/>
          <p:nvPr/>
        </p:nvCxnSpPr>
        <p:spPr>
          <a:xfrm>
            <a:off x="2175934" y="1794205"/>
            <a:ext cx="0" cy="347206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4875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607</TotalTime>
  <Words>433</Words>
  <Application>Microsoft Office PowerPoint</Application>
  <PresentationFormat>Personalizar</PresentationFormat>
  <Paragraphs>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Elementar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Joci</cp:lastModifiedBy>
  <cp:revision>95</cp:revision>
  <dcterms:created xsi:type="dcterms:W3CDTF">2012-08-22T16:14:41Z</dcterms:created>
  <dcterms:modified xsi:type="dcterms:W3CDTF">2013-01-14T13:36:39Z</dcterms:modified>
  <cp:category>SM-EVANGELISMO</cp:category>
</cp:coreProperties>
</file>