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04" r:id="rId2"/>
    <p:sldId id="258" r:id="rId3"/>
    <p:sldId id="259" r:id="rId4"/>
    <p:sldId id="282" r:id="rId5"/>
    <p:sldId id="262" r:id="rId6"/>
    <p:sldId id="261" r:id="rId7"/>
    <p:sldId id="268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7" r:id="rId18"/>
    <p:sldId id="271" r:id="rId19"/>
    <p:sldId id="295" r:id="rId20"/>
    <p:sldId id="296" r:id="rId21"/>
    <p:sldId id="297" r:id="rId22"/>
    <p:sldId id="298" r:id="rId23"/>
    <p:sldId id="300" r:id="rId24"/>
    <p:sldId id="299" r:id="rId25"/>
    <p:sldId id="301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E4"/>
    <a:srgbClr val="FFC6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9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66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005042" y="2210919"/>
            <a:ext cx="8181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3"/>
            </a:pP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44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passagens do Novo Testamento que estava em </a:t>
            </a: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formação;</a:t>
            </a:r>
            <a:endParaRPr lang="pt-BR" sz="44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39729" y="4566798"/>
            <a:ext cx="8312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4"/>
            </a:pP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</a:t>
            </a:r>
            <a:r>
              <a:rPr lang="pt-BR" sz="44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livros apócrifos que o profeta conhecia;</a:t>
            </a:r>
            <a:endParaRPr lang="pt-BR" sz="44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3436" y="1168490"/>
            <a:ext cx="7025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onde vieram os símbolos?</a:t>
            </a:r>
            <a:endParaRPr lang="pt-BR" sz="44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073730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677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5248" y="2239785"/>
            <a:ext cx="53660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8038" indent="-808038">
              <a:buFont typeface="+mj-lt"/>
              <a:buAutoNum type="arabicPeriod" startAt="5"/>
            </a:pPr>
            <a:r>
              <a:rPr lang="pt-BR" sz="5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Targuns;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75248" y="3281547"/>
            <a:ext cx="7766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6"/>
            </a:pPr>
            <a:r>
              <a:rPr lang="pt-BR" sz="5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50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literatura gentílica;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83436" y="1097727"/>
            <a:ext cx="7025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onde vieram os símbolos?</a:t>
            </a:r>
            <a:endParaRPr lang="pt-BR" sz="44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373273" y="4277072"/>
            <a:ext cx="8088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 startAt="7"/>
            </a:pPr>
            <a:r>
              <a:rPr lang="pt-BR" sz="5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50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tem uma simbologia </a:t>
            </a:r>
            <a:r>
              <a:rPr lang="pt-BR" sz="5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própria;</a:t>
            </a:r>
            <a:endParaRPr lang="pt-BR" sz="50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5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0740685"/>
              </p:ext>
            </p:extLst>
          </p:nvPr>
        </p:nvGraphicFramePr>
        <p:xfrm>
          <a:off x="2579774" y="1017609"/>
          <a:ext cx="7032453" cy="50031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9076"/>
                <a:gridCol w="2776642"/>
                <a:gridCol w="2816735"/>
              </a:tblGrid>
              <a:tr h="35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SÍMBOLO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SIGNIFICADO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TEXTO BÍBLICO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Animal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Rei, reino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Daniel 7:17,23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Mulher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Igreja, povo de Deus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Efésios 5:22-32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Chifre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Poder, reino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17:12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Águas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Povos, multidão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17:15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Ventos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Guerras, destruição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Jeremias 51:1-5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Estrelas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Mensageiros, anjos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12:4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Anjos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Servos, mensageiros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1:20, 14:6-12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 candeeiros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7 fases da igreja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1:12,13,20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Dragão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Diabo, Satanás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12:9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Cordeiro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Messias, Jesus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João 1:29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Cauda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Falsidade, falso profeta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Isaías 9:15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Sol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Divindade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Salmo 84:11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Lua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Promessa, palavra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Salmo 89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Coroa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Vitória, recompensa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 Pedro 5:4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Dia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Ano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Números 14:34; Ezequiel 4:7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918303" y="380013"/>
            <a:ext cx="63553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Tabelinha de conversão profética</a:t>
            </a:r>
            <a:endParaRPr lang="pt-BR" sz="32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6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459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9383" y="1241653"/>
            <a:ext cx="7420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Números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Simbólicos</a:t>
            </a:r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do Apocalipse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8702535"/>
              </p:ext>
            </p:extLst>
          </p:nvPr>
        </p:nvGraphicFramePr>
        <p:xfrm>
          <a:off x="3341518" y="2725796"/>
          <a:ext cx="5508965" cy="32182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0464"/>
                <a:gridCol w="3628501"/>
              </a:tblGrid>
              <a:tr h="607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Números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Significado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51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4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Universalidade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76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</a:rPr>
                        <a:t>6</a:t>
                      </a:r>
                      <a:endParaRPr lang="pt-BR" sz="32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Imperfeição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41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</a:rPr>
                        <a:t>7</a:t>
                      </a:r>
                      <a:endParaRPr lang="pt-BR" sz="32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Perfeição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41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12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Povo de Deus</a:t>
                      </a:r>
                      <a:endParaRPr lang="pt-BR" sz="3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08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64084" y="546263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Simbologia Simplificada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4700235"/>
              </p:ext>
            </p:extLst>
          </p:nvPr>
        </p:nvGraphicFramePr>
        <p:xfrm>
          <a:off x="3085606" y="1246910"/>
          <a:ext cx="6020789" cy="503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07"/>
                <a:gridCol w="3965682"/>
              </a:tblGrid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Símbolo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Significado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Animal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Rei ou reino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Mulher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Igreja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Águas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Povos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 Dia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 Ano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Ventos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Guerras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Chifre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Poder, rei ou reino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Tempos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Cabeça 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Monte, rei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Cordeiro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Jesus Cristo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 Candeeiros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 Igrejas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 estrelas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 anjos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 anjos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 líderes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58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64084" y="546263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Simbologia Simplificada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4414982"/>
              </p:ext>
            </p:extLst>
          </p:nvPr>
        </p:nvGraphicFramePr>
        <p:xfrm>
          <a:off x="3085606" y="1246910"/>
          <a:ext cx="6020789" cy="503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07"/>
                <a:gridCol w="3965682"/>
              </a:tblGrid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Símbolo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Significado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Cauda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Falso Profeta</a:t>
                      </a:r>
                      <a:endParaRPr lang="pt-BR" sz="2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Babilônia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Igreja Falsa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Meretrizes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Igrejas Falsas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Cálice/Taça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Juízo Divino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Divindade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Lua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Palavra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Estrelas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Apóstolos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Coroa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Vitória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144 Mil 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Povo Salvo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Meia hora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Semana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Meses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 anos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 Meses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1260 anos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0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65449" y="914388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Cores na Profecia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7217373"/>
              </p:ext>
            </p:extLst>
          </p:nvPr>
        </p:nvGraphicFramePr>
        <p:xfrm>
          <a:off x="3085605" y="2543348"/>
          <a:ext cx="6020790" cy="30609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5008"/>
                <a:gridCol w="3965782"/>
              </a:tblGrid>
              <a:tr h="56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Cores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Significado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41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Branco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Pureza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9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Vermelho</a:t>
                      </a:r>
                      <a:endParaRPr lang="pt-BR" sz="3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Sangue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0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Preto</a:t>
                      </a:r>
                      <a:endParaRPr lang="pt-BR" sz="3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Impiedade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7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Amarelo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Morte</a:t>
                      </a:r>
                      <a:endParaRPr lang="pt-BR" sz="3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4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51605" y="2312785"/>
            <a:ext cx="862753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</a:t>
            </a:r>
            <a:r>
              <a:rPr lang="pt-B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VERDADE?</a:t>
            </a:r>
          </a:p>
          <a:p>
            <a:pPr algn="ctr"/>
            <a:endParaRPr lang="pt-BR" sz="1100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conhecereis a verdade e a verdade vos libertará”. </a:t>
            </a:r>
            <a:endParaRPr lang="pt-BR" sz="48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8:32 </a:t>
            </a:r>
            <a:endParaRPr lang="pt-BR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231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2151" y="2889215"/>
            <a:ext cx="7267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/>
            </a:pP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Deus Pai é 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verdade;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06789" y="700433"/>
            <a:ext cx="7378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podemos </a:t>
            </a:r>
            <a:r>
              <a:rPr lang="pt-BR" sz="40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a VERDADE?</a:t>
            </a:r>
            <a:endParaRPr lang="pt-BR" sz="40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62151" y="3552240"/>
            <a:ext cx="7267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2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Deus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Filho é 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verdade;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62151" y="4217240"/>
            <a:ext cx="726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3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Deus Espírito Santo é a verdade;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48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06789" y="2918472"/>
            <a:ext cx="7267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4"/>
            </a:pPr>
            <a:r>
              <a:rPr lang="pt-BR" sz="4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 Bíblia </a:t>
            </a:r>
            <a:r>
              <a:rPr lang="pt-BR" sz="4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é a </a:t>
            </a:r>
            <a:r>
              <a:rPr lang="pt-BR" sz="4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verdade;</a:t>
            </a:r>
            <a:endParaRPr lang="pt-BR" sz="4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06789" y="700433"/>
            <a:ext cx="7378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podemos </a:t>
            </a:r>
            <a:r>
              <a:rPr lang="pt-BR" sz="40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a VERDADE?</a:t>
            </a:r>
            <a:endParaRPr lang="pt-BR" sz="40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06789" y="3581497"/>
            <a:ext cx="726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5"/>
            </a:pPr>
            <a:r>
              <a:rPr lang="pt-BR" sz="4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Os Dez Mandamentos são a verdade;</a:t>
            </a:r>
            <a:endParaRPr lang="pt-BR" sz="4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34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95960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24601" y="2367171"/>
            <a:ext cx="814280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venirNext LT Pro Bold" pitchFamily="34" charset="0"/>
                <a:cs typeface="Arial" pitchFamily="34" charset="0"/>
              </a:rPr>
              <a:t>SÍMBOLOS PROFÉTICOS</a:t>
            </a:r>
          </a:p>
          <a:p>
            <a:pPr algn="ctr"/>
            <a:r>
              <a:rPr lang="pt-BR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venirNext LT Pro Bold" pitchFamily="34" charset="0"/>
                <a:cs typeface="Arial" pitchFamily="34" charset="0"/>
              </a:rPr>
              <a:t>QUE PRODUZEM</a:t>
            </a:r>
          </a:p>
          <a:p>
            <a:pPr algn="ctr"/>
            <a:r>
              <a:rPr lang="pt-BR" sz="5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venirNext LT Pro Bold" pitchFamily="34" charset="0"/>
                <a:cs typeface="Arial" pitchFamily="34" charset="0"/>
              </a:rPr>
              <a:t>ESPERANÇA</a:t>
            </a:r>
            <a:endParaRPr lang="pt-BR" sz="5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venirNext LT Pro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6789" y="2340754"/>
            <a:ext cx="7378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mesmas </a:t>
            </a:r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VERDADES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encontradas no livro do Apocalipse:</a:t>
            </a:r>
            <a:endParaRPr lang="pt-BR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37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2151" y="2308441"/>
            <a:ext cx="726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Deus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existe. Foi visto no trono -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Apocalipse </a:t>
            </a:r>
            <a:r>
              <a:rPr lang="pt-BR" sz="4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4.</a:t>
            </a:r>
            <a:endParaRPr lang="pt-BR" sz="4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62151" y="3992716"/>
            <a:ext cx="7267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2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Cristo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existe. Foi visto no trono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Apocalipse 1 e Apocalipse 4.</a:t>
            </a:r>
          </a:p>
        </p:txBody>
      </p:sp>
    </p:spTree>
    <p:extLst>
      <p:ext uri="{BB962C8B-B14F-4D97-AF65-F5344CB8AC3E}">
        <p14:creationId xmlns="" xmlns:p14="http://schemas.microsoft.com/office/powerpoint/2010/main" val="3183863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2151" y="2119340"/>
            <a:ext cx="7267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3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Espírito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existe. Ele está no trono -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Apocalipse 5:6 e Apocalipse 1:4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62151" y="4373615"/>
            <a:ext cx="7267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4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Palavra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é verdadeira. O Profeta foi testemunha -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Apocalipse 22:6</a:t>
            </a:r>
          </a:p>
        </p:txBody>
      </p:sp>
    </p:spTree>
    <p:extLst>
      <p:ext uri="{BB962C8B-B14F-4D97-AF65-F5344CB8AC3E}">
        <p14:creationId xmlns="" xmlns:p14="http://schemas.microsoft.com/office/powerpoint/2010/main" val="126765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82983" y="2901564"/>
            <a:ext cx="7267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 startAt="5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Lei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existe. Foi vista no Santuário Celestial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Apocalipse 11:19</a:t>
            </a:r>
          </a:p>
        </p:txBody>
      </p:sp>
    </p:spTree>
    <p:extLst>
      <p:ext uri="{BB962C8B-B14F-4D97-AF65-F5344CB8AC3E}">
        <p14:creationId xmlns="" xmlns:p14="http://schemas.microsoft.com/office/powerpoint/2010/main" val="626934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7779" y="2677402"/>
            <a:ext cx="6859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Apocalipse possuem um forte </a:t>
            </a:r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LIBERTADOR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pt-BR" sz="48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3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80906" y="2784280"/>
            <a:ext cx="6859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nos trazem amor, paz, esperança e </a:t>
            </a:r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certeza!</a:t>
            </a:r>
            <a:endParaRPr lang="pt-BR" sz="4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1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432113"/>
            <a:ext cx="8255000" cy="4540897"/>
            <a:chOff x="1976967" y="1230233"/>
            <a:chExt cx="8255000" cy="454089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97028" y="2908808"/>
              <a:ext cx="72148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Hoje é o momento e a hora da sua decisão.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63700" y="2211871"/>
            <a:ext cx="8864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crianças inocentes morrem nas guerras loucas dos adultos</a:t>
            </a:r>
            <a:r>
              <a:rPr lang="pt-BR" sz="5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t-BR" sz="5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bebês nascem defeituosos?</a:t>
            </a:r>
          </a:p>
        </p:txBody>
      </p: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52089" y="2536239"/>
            <a:ext cx="8287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clama, mas Deus parece estar em </a:t>
            </a:r>
            <a:r>
              <a:rPr lang="pt-BR" sz="60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silêncio?</a:t>
            </a:r>
            <a:endParaRPr lang="pt-BR" sz="60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022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8275" y="2314746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está interessado em colocar um</a:t>
            </a:r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final em todo o sofrimento humano. </a:t>
            </a:r>
            <a:r>
              <a:rPr lang="pt-BR" sz="5400" b="1" dirty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</a:t>
            </a:r>
            <a:r>
              <a:rPr lang="pt-BR" sz="5400" dirty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uma </a:t>
            </a:r>
            <a:r>
              <a:rPr lang="pt-BR" sz="5400" b="1" dirty="0" smtClean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ESPERANÇA </a:t>
            </a:r>
            <a:r>
              <a:rPr lang="pt-BR" sz="5400" dirty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os</a:t>
            </a:r>
            <a:r>
              <a:rPr lang="pt-BR" sz="5400" b="1" dirty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dirty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seres </a:t>
            </a:r>
            <a:r>
              <a:rPr lang="pt-BR" sz="5400" dirty="0" smtClean="0">
                <a:gradFill flip="none" rotWithShape="1">
                  <a:gsLst>
                    <a:gs pos="79000">
                      <a:srgbClr val="92D050"/>
                    </a:gs>
                    <a:gs pos="11000">
                      <a:srgbClr val="EEF8E4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humanos!</a:t>
            </a:r>
          </a:p>
        </p:txBody>
      </p:sp>
    </p:spTree>
    <p:extLst>
      <p:ext uri="{BB962C8B-B14F-4D97-AF65-F5344CB8AC3E}">
        <p14:creationId xmlns="" xmlns:p14="http://schemas.microsoft.com/office/powerpoint/2010/main" val="368855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63700" y="2876618"/>
            <a:ext cx="886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</a:t>
            </a:r>
            <a:r>
              <a:rPr lang="pt-BR" sz="5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</a:t>
            </a:r>
            <a:r>
              <a:rPr lang="pt-BR" sz="5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Apocalipse tem </a:t>
            </a:r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tantos símbolos?</a:t>
            </a:r>
          </a:p>
        </p:txBody>
      </p:sp>
    </p:spTree>
    <p:extLst>
      <p:ext uri="{BB962C8B-B14F-4D97-AF65-F5344CB8AC3E}">
        <p14:creationId xmlns=""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5248" y="2241965"/>
            <a:ext cx="6454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Estilo </a:t>
            </a: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Literatura</a:t>
            </a:r>
            <a:endParaRPr lang="pt-BR" sz="48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75248" y="3081852"/>
            <a:ext cx="47051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Perseguição</a:t>
            </a:r>
            <a:endParaRPr lang="pt-BR" sz="48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5248" y="3984936"/>
            <a:ext cx="4241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Comunhão</a:t>
            </a:r>
            <a:endParaRPr lang="pt-BR" sz="48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9770" y="1159282"/>
            <a:ext cx="711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 que o Apocalipse tem símbolos?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75248" y="4826086"/>
            <a:ext cx="323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Mistério</a:t>
            </a:r>
            <a:endParaRPr lang="pt-BR" sz="48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909455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4249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63700" y="2876619"/>
            <a:ext cx="886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vieram os símbolos usados no Apocalipse?</a:t>
            </a:r>
          </a:p>
        </p:txBody>
      </p:sp>
    </p:spTree>
    <p:extLst>
      <p:ext uri="{BB962C8B-B14F-4D97-AF65-F5344CB8AC3E}">
        <p14:creationId xmlns="" xmlns:p14="http://schemas.microsoft.com/office/powerpoint/2010/main" val="3905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0110" y="2695269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44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cultura do profeta;</a:t>
            </a:r>
            <a:endParaRPr lang="pt-BR" sz="44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49292" y="3737031"/>
            <a:ext cx="7276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44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passagens do Antigo </a:t>
            </a: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Testamento</a:t>
            </a:r>
            <a:r>
              <a:rPr lang="pt-BR" sz="4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pt-BR" sz="44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10110" y="1168490"/>
            <a:ext cx="7025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onde vieram os símbolos?</a:t>
            </a:r>
            <a:endParaRPr lang="pt-BR" sz="44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1792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638</TotalTime>
  <Words>544</Words>
  <Application>Microsoft Office PowerPoint</Application>
  <PresentationFormat>Personalizar</PresentationFormat>
  <Paragraphs>169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Elementar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Joci</cp:lastModifiedBy>
  <cp:revision>149</cp:revision>
  <dcterms:created xsi:type="dcterms:W3CDTF">2012-08-22T16:14:41Z</dcterms:created>
  <dcterms:modified xsi:type="dcterms:W3CDTF">2013-01-14T13:52:56Z</dcterms:modified>
  <cp:category>SM-EVANGELISMO</cp:category>
</cp:coreProperties>
</file>