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13" r:id="rId2"/>
    <p:sldId id="258" r:id="rId3"/>
    <p:sldId id="259" r:id="rId4"/>
    <p:sldId id="282" r:id="rId5"/>
    <p:sldId id="262" r:id="rId6"/>
    <p:sldId id="261" r:id="rId7"/>
    <p:sldId id="268" r:id="rId8"/>
    <p:sldId id="304" r:id="rId9"/>
    <p:sldId id="305" r:id="rId10"/>
    <p:sldId id="306" r:id="rId11"/>
    <p:sldId id="307" r:id="rId12"/>
    <p:sldId id="267" r:id="rId13"/>
    <p:sldId id="297" r:id="rId14"/>
    <p:sldId id="308" r:id="rId15"/>
    <p:sldId id="309" r:id="rId16"/>
    <p:sldId id="296" r:id="rId17"/>
    <p:sldId id="300" r:id="rId18"/>
    <p:sldId id="310" r:id="rId19"/>
    <p:sldId id="311" r:id="rId20"/>
    <p:sldId id="312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E4"/>
    <a:srgbClr val="FFC6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4660"/>
  </p:normalViewPr>
  <p:slideViewPr>
    <p:cSldViewPr snapToGrid="0">
      <p:cViewPr varScale="1">
        <p:scale>
          <a:sx n="45" d="100"/>
          <a:sy n="45" d="100"/>
        </p:scale>
        <p:origin x="-81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51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3398" y="2317946"/>
            <a:ext cx="75052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felicidade plena se acabou, a primeira flor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murchou, 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primeira pétala caiu, a primeira lágrima rolou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52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257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3398" y="2211621"/>
            <a:ext cx="75052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primeira perda aconteceu, mas o primeiro cordeiro morreu! Essa foi a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ESPERANÇA!</a:t>
            </a:r>
            <a:endParaRPr lang="pt-BR" sz="52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896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5891" y="1922850"/>
            <a:ext cx="7980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três últimos </a:t>
            </a:r>
            <a:r>
              <a:rPr lang="pt-BR" sz="48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capítulos de Apocalipse encontramos:</a:t>
            </a:r>
            <a:endParaRPr lang="pt-BR" sz="48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84021" y="3565078"/>
            <a:ext cx="7623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Semelhanças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contrastes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recomeço 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renovação.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2239231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56392" y="2118734"/>
            <a:ext cx="88250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0" indent="-628650">
              <a:buFont typeface="+mj-lt"/>
              <a:buAutoNum type="arabicPeriod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Em Apocalipse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20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Deus trata da problemática do pecado, a serpente é presa por 1000 anos, o mal é destruído de maneira que não ficará nem raiz e nem ramo. </a:t>
            </a:r>
          </a:p>
        </p:txBody>
      </p:sp>
    </p:spTree>
    <p:extLst>
      <p:ext uri="{BB962C8B-B14F-4D97-AF65-F5344CB8AC3E}">
        <p14:creationId xmlns="" xmlns:p14="http://schemas.microsoft.com/office/powerpoint/2010/main" val="3183863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53195" y="2272623"/>
            <a:ext cx="7085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pt-BR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Em apocalipse 21 </a:t>
            </a:r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encontramos </a:t>
            </a:r>
            <a:r>
              <a:rPr lang="pt-BR" sz="4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maior Esperança, onde Deus nos diz que vai fazer um novo céu e uma nova terra.</a:t>
            </a:r>
          </a:p>
        </p:txBody>
      </p:sp>
    </p:spTree>
    <p:extLst>
      <p:ext uri="{BB962C8B-B14F-4D97-AF65-F5344CB8AC3E}">
        <p14:creationId xmlns="" xmlns:p14="http://schemas.microsoft.com/office/powerpoint/2010/main" val="466304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53195" y="2336418"/>
            <a:ext cx="7085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lvl="0" indent="-712788" algn="just">
              <a:buFont typeface="+mj-lt"/>
              <a:buAutoNum type="arabicPeriod" startAt="3"/>
            </a:pPr>
            <a:r>
              <a:rPr lang="pt-BR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No capitulo </a:t>
            </a:r>
            <a:r>
              <a:rPr lang="pt-BR" sz="4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22, </a:t>
            </a:r>
            <a:r>
              <a:rPr lang="pt-BR" sz="4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Deus continua descrevendo o novo céu e a nova terra, onde habitará a justiça. </a:t>
            </a:r>
          </a:p>
        </p:txBody>
      </p:sp>
    </p:spTree>
    <p:extLst>
      <p:ext uri="{BB962C8B-B14F-4D97-AF65-F5344CB8AC3E}">
        <p14:creationId xmlns="" xmlns:p14="http://schemas.microsoft.com/office/powerpoint/2010/main" val="1003029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06789" y="2741940"/>
            <a:ext cx="7378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temos </a:t>
            </a:r>
            <a:r>
              <a:rPr lang="pt-BR" sz="52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pt-BR" sz="52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 garantido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5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37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2151" y="2469662"/>
            <a:ext cx="7267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 sangue de Jesus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derramado na cruz e nesta terra trouxe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 maior esperança </a:t>
            </a:r>
            <a:r>
              <a:rPr lang="pt-BR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para nós.</a:t>
            </a:r>
          </a:p>
        </p:txBody>
      </p:sp>
    </p:spTree>
    <p:extLst>
      <p:ext uri="{BB962C8B-B14F-4D97-AF65-F5344CB8AC3E}">
        <p14:creationId xmlns="" xmlns:p14="http://schemas.microsoft.com/office/powerpoint/2010/main" val="626934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2151" y="2363642"/>
            <a:ext cx="72676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 poder do sangue de Jesus </a:t>
            </a:r>
            <a:r>
              <a:rPr lang="pt-BR" sz="4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é </a:t>
            </a:r>
            <a:r>
              <a:rPr lang="pt-BR" sz="4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tão grande que é capaz de </a:t>
            </a:r>
            <a:r>
              <a:rPr lang="pt-BR" sz="4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transformar </a:t>
            </a:r>
            <a:r>
              <a:rPr lang="pt-BR" sz="4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este planeta em um </a:t>
            </a:r>
            <a:r>
              <a:rPr lang="pt-BR" sz="4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paraíso.</a:t>
            </a:r>
            <a:endParaRPr lang="pt-BR" sz="4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937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0" y="2392362"/>
            <a:ext cx="6721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5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Hoje, Jesus quer transformar seu </a:t>
            </a:r>
            <a:r>
              <a:rPr lang="pt-B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coração!</a:t>
            </a:r>
            <a:endParaRPr lang="pt-BR" sz="5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85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793350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87149" y="2367171"/>
            <a:ext cx="50177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MAIOR </a:t>
            </a:r>
          </a:p>
          <a:p>
            <a:pPr algn="ctr"/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ESPERANÇA</a:t>
            </a:r>
            <a:endParaRPr lang="pt-B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11829" y="2116711"/>
            <a:ext cx="7968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</a:t>
            </a:r>
            <a:r>
              <a:rPr lang="pt-BR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está em Cristo </a:t>
            </a:r>
            <a:r>
              <a:rPr lang="pt-BR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criatura é, as coisas antigas passaram e todas se fizeram novas</a:t>
            </a:r>
            <a:r>
              <a:rPr lang="pt-BR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60691" y="1032933"/>
            <a:ext cx="5070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Coríntios 5:17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24633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230233"/>
            <a:ext cx="8255000" cy="3745250"/>
            <a:chOff x="1976967" y="1230233"/>
            <a:chExt cx="8255000" cy="37452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02675" y="2113161"/>
              <a:ext cx="74035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Hoje é o momento </a:t>
              </a:r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você entregar seu coração a Jesus! </a:t>
              </a:r>
              <a:endPara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30582" y="2540374"/>
            <a:ext cx="7730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é capaz de lembrar todos os presentes que já ganhou até hoje? </a:t>
            </a:r>
          </a:p>
        </p:txBody>
      </p:sp>
    </p:spTree>
    <p:extLst>
      <p:ext uri="{BB962C8B-B14F-4D97-AF65-F5344CB8AC3E}">
        <p14:creationId xmlns=""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08711" y="2550175"/>
            <a:ext cx="737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a Bíblia, </a:t>
            </a:r>
            <a:r>
              <a:rPr lang="pt-BR" sz="52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esperança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não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apenas 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palavra, é uma pessoa, é </a:t>
            </a:r>
            <a:r>
              <a:rPr lang="pt-BR" sz="52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pt-BR" sz="52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52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022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1522" y="2424271"/>
            <a:ext cx="75289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 Sagrada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 uma 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panorâmica do plano de Deus para cada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humano.</a:t>
            </a:r>
          </a:p>
        </p:txBody>
      </p:sp>
    </p:spTree>
    <p:extLst>
      <p:ext uri="{BB962C8B-B14F-4D97-AF65-F5344CB8AC3E}">
        <p14:creationId xmlns="" xmlns:p14="http://schemas.microsoft.com/office/powerpoint/2010/main" val="368855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5891" y="2445536"/>
            <a:ext cx="79802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 primeiros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capítulos de Gênesis, 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aparece criando os céus e a terra, tudo foi feito de maneira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perfeita.</a:t>
            </a:r>
            <a:endParaRPr lang="pt-BR" sz="52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6611" y="1866453"/>
            <a:ext cx="7718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/>
            </a:pP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Aquilo </a:t>
            </a: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era perfeito, passou a ser </a:t>
            </a: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imperfeito.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0360" y="4202590"/>
            <a:ext cx="778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 startAt="2"/>
            </a:pP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era justo, passou a ser </a:t>
            </a: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injusto.</a:t>
            </a:r>
            <a:endParaRPr lang="pt-BR" sz="48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50876" y="783770"/>
            <a:ext cx="4890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QUEDA DO HOMEM</a:t>
            </a:r>
            <a:endParaRPr lang="pt-BR" sz="40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4249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45369" y="1866453"/>
            <a:ext cx="710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 startAt="3"/>
            </a:pP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era santo, se tornou imundo.</a:t>
            </a:r>
            <a:endParaRPr lang="pt-BR" sz="4800" b="1" dirty="0" smtClean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63184" y="3609424"/>
            <a:ext cx="6946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+mj-lt"/>
              <a:buAutoNum type="arabicPeriod" startAt="4"/>
            </a:pPr>
            <a:r>
              <a:rPr lang="pt-BR" sz="48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4800" b="1" dirty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homem perdeu a glória de Deus.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50876" y="783770"/>
            <a:ext cx="4890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4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QUEDA DO HOMEM</a:t>
            </a:r>
            <a:endParaRPr lang="pt-BR" sz="40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4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Bold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909455" y="148244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7237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3398" y="2445536"/>
            <a:ext cx="75052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criatura passa a fugir do 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Criador</a:t>
            </a:r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filho passa ter medo do pai, a comunhão foi interrompida</a:t>
            </a:r>
            <a:r>
              <a:rPr lang="pt-BR" sz="52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52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91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681</TotalTime>
  <Words>360</Words>
  <Application>Microsoft Office PowerPoint</Application>
  <PresentationFormat>Personalizar</PresentationFormat>
  <Paragraphs>27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Elementar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Joci</cp:lastModifiedBy>
  <cp:revision>172</cp:revision>
  <dcterms:created xsi:type="dcterms:W3CDTF">2012-08-22T16:14:41Z</dcterms:created>
  <dcterms:modified xsi:type="dcterms:W3CDTF">2013-01-14T14:08:24Z</dcterms:modified>
  <cp:category>SM-EVANGELISMO</cp:category>
</cp:coreProperties>
</file>