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11" r:id="rId2"/>
    <p:sldId id="258" r:id="rId3"/>
    <p:sldId id="261" r:id="rId4"/>
    <p:sldId id="280" r:id="rId5"/>
    <p:sldId id="277" r:id="rId6"/>
    <p:sldId id="278" r:id="rId7"/>
    <p:sldId id="279" r:id="rId8"/>
    <p:sldId id="281" r:id="rId9"/>
    <p:sldId id="284" r:id="rId10"/>
    <p:sldId id="282" r:id="rId11"/>
    <p:sldId id="27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DCFFB9"/>
    <a:srgbClr val="336600"/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9577" y="2329662"/>
            <a:ext cx="807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pedras andavas. Perfeito eras nos teus caminhos, desde o dia em que foste criado até que se achou iniquidade em </a:t>
            </a:r>
            <a:r>
              <a:rPr lang="pt-BR" sz="45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ti.”</a:t>
            </a:r>
            <a:endParaRPr lang="pt-BR" sz="45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4446" y="1198404"/>
            <a:ext cx="576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Ezequiel 28:14-15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1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329662"/>
            <a:ext cx="7787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“Como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caíste do Céu, ó estrela da manhã, filho da alva! Como foste lançado por Terra, tu que debilitavas as nações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05768" y="1198404"/>
            <a:ext cx="47804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12:12-14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4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2714" y="2329662"/>
            <a:ext cx="7946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dizias no teu coração: Eu subirei ao Céu; acima das estrelas de Deus exaltarei o meu trono e no monte </a:t>
            </a:r>
            <a:r>
              <a:rPr lang="pt-BR" sz="45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endParaRPr lang="pt-BR" sz="45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05768" y="1198404"/>
            <a:ext cx="47804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12:12-14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02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2714" y="2329662"/>
            <a:ext cx="79465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congregação me assentarei, nas extremidades do Norte; subirei acima das mais altas nuvens e serei semelhante ao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Altíssimo.”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05768" y="1198404"/>
            <a:ext cx="47804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12:12-14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0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329662"/>
            <a:ext cx="7787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“Houve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peleja no Céu. Miguel e o Seus anjos pelejaram contra o dragão. Também pelejaram o dragão e seus anjos;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37082" y="1198404"/>
            <a:ext cx="55178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12:7-9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2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350927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todavia, não prevaleceram; nem mais se achou no Céu o lugar deles. E foi expulso o grande dragão, 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antiga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37082" y="1198404"/>
            <a:ext cx="55178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12:7-9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1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329662"/>
            <a:ext cx="7787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serpente, que se chama diabo e Satanás, o sedutor de todo o mundo, sim, foi atirado para a Terra, e, com ele, os Seus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anjos.”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37082" y="1198404"/>
            <a:ext cx="55178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12:7-9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54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329662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nossa luta não é contra o sangue e a carne, e sim contra os principados e potestades, contra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20753" y="1198404"/>
            <a:ext cx="41504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Efésios 6:12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1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329662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dominadores deste mundo tenebroso, contra as forças espirituais do mal, nas regiões celestes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20753" y="1198404"/>
            <a:ext cx="41504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Efésios 6:12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5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155482"/>
            <a:ext cx="7787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“Sede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sóbrios e vigilantes. O diabo, vosso adversário, anda em derredor, como leão que ruge procurando alguém para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devorar.” 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72612" y="1024224"/>
            <a:ext cx="34467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5:8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2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03958" y="3075471"/>
            <a:ext cx="7740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</a:t>
            </a:r>
            <a:r>
              <a:rPr lang="pt-BR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ESPERANÇA </a:t>
            </a:r>
            <a:r>
              <a:rPr lang="pt-BR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  <a:endParaRPr lang="pt-BR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82344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“Ora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os céus que agora existem e a terra, pela mesma palavra, têm sido entesourados para fogo,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279638" y="1120023"/>
            <a:ext cx="36327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8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estando reservados para o Dia do Juízo e destruição dos homens ímpios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79638" y="1120023"/>
            <a:ext cx="36327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3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“Virá, entretanto, como ladrão, o Dia do Senhor, no qual os céus passarão com estrepitoso estrondo, e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12790" y="1120023"/>
            <a:ext cx="49664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3:10-13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7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se desfarão abrasados; também a terra e as obras que nela existem serão atingidas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12790" y="1120023"/>
            <a:ext cx="49664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3:10-13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3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Visto que todas essas coisas hão de ser assim desfeitas, deveis ser tais como os que vivem em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12790" y="1120023"/>
            <a:ext cx="49664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3:10-13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7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 e piedade, esperando e apressando a vinda do Dia de Deus, por causa do qual os céus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12790" y="1120023"/>
            <a:ext cx="49664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3:10-13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1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incendiados, serão desfeitos, e os elementos abrasados se derreterão.”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12790" y="1120023"/>
            <a:ext cx="49664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edro 3:10-13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9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diabo, o sedutor deles, foi lançado para dentro do lago de fogo e enxofre, onde já se encontram não só 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8486" y="1120023"/>
            <a:ext cx="52950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20:10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8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também o falso profeta; e serão atormentados de dia e de noite, pelos séculos dos séculos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8486" y="1120023"/>
            <a:ext cx="52950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20:10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1721449"/>
            <a:ext cx="7881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b="1" dirty="0" smtClean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3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800" b="1" dirty="0" smtClean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3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3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PLENITUDE </a:t>
            </a:r>
            <a:r>
              <a:rPr lang="pt-BR" sz="48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3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TEMPOS </a:t>
            </a:r>
            <a:endParaRPr lang="pt-BR" sz="4800" b="1" dirty="0" smtClean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3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30000">
                      <a:srgbClr val="FF5757"/>
                    </a:gs>
                    <a:gs pos="83000">
                      <a:schemeClr val="tx1">
                        <a:lumMod val="9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NASCE </a:t>
            </a:r>
            <a:r>
              <a:rPr lang="pt-BR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30000">
                      <a:srgbClr val="FF5757"/>
                    </a:gs>
                    <a:gs pos="83000">
                      <a:schemeClr val="tx1">
                        <a:lumMod val="9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ESPERANÇA</a:t>
            </a:r>
            <a:endParaRPr lang="pt-BR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30000">
                    <a:srgbClr val="FF5757"/>
                  </a:gs>
                  <a:gs pos="83000">
                    <a:schemeClr val="tx1">
                      <a:lumMod val="9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285483"/>
            <a:ext cx="78810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nos ama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 amor eterno”,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dispondo-Se a vir ao mundo e passar pela agonia da cruz a fim de resgatar a humanidade perdida.</a:t>
            </a: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“Vindo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porém, a plenitude do tempo, Deus enviou seu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Filho...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resgatar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que 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02325" y="1120023"/>
            <a:ext cx="41873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Gálatas 4:4-5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9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estavam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 a lei, a fim de que recebêssemos a adoção de filhos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02325" y="1120023"/>
            <a:ext cx="41873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Gálatas 4:4-5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7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6603" y="2249223"/>
            <a:ext cx="669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4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BR" sz="40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vinda do Salvador foi predita no </a:t>
            </a:r>
            <a:r>
              <a:rPr lang="pt-BR" sz="4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Éden.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56477" y="3708235"/>
            <a:ext cx="6679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pt-BR" sz="40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os dias de Enoque, a promessa foi repetida por meio de patriarcas e </a:t>
            </a:r>
            <a:r>
              <a:rPr lang="pt-BR" sz="4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profetas.</a:t>
            </a:r>
            <a:endParaRPr lang="pt-BR" sz="40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24060" y="783770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PLENITUDE DOS TEMPOS...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909455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2663" y="2546933"/>
            <a:ext cx="76866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pt-BR" sz="40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profecia de Daniel revelou o tempo de Seu advento, mas nem todos interpretavam corretamente a </a:t>
            </a:r>
            <a:r>
              <a:rPr lang="pt-BR" sz="40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mensagem.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24060" y="783770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PLENITUDE DOS TEMPOS...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909455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71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719111"/>
            <a:ext cx="7787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“Prolongar-se-ão os dias, e perecerá toda a </a:t>
            </a:r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visão...”</a:t>
            </a:r>
            <a:endParaRPr lang="pt-BR" sz="48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00349" y="1120023"/>
            <a:ext cx="45913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Ezequiel 12:22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7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579524"/>
            <a:ext cx="7881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6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veio a este mundo como nossa única</a:t>
            </a:r>
            <a:r>
              <a:rPr lang="pt-BR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esperança!</a:t>
            </a:r>
            <a:endParaRPr lang="pt-BR" sz="56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5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230233"/>
            <a:ext cx="8255000" cy="4255610"/>
            <a:chOff x="1976967" y="1230233"/>
            <a:chExt cx="8255000" cy="425561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97028" y="2623521"/>
              <a:ext cx="721487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Permita </a:t>
              </a:r>
              <a:r>
                <a:rPr lang="pt-BR" sz="60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que </a:t>
              </a:r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Jesus  </a:t>
              </a:r>
              <a:r>
                <a:rPr lang="pt-BR" sz="60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entre em seu </a:t>
              </a:r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coração!</a:t>
              </a:r>
              <a:endPara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0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551837"/>
            <a:ext cx="7881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 ser bom diante de Deus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pt-BR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2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551837"/>
            <a:ext cx="7881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posso apagar meu passado mal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9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136339"/>
            <a:ext cx="7881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posso ser apresentado sem culpa diante </a:t>
            </a:r>
            <a:r>
              <a:rPr lang="pt-B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dÊle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4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967335"/>
            <a:ext cx="7881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 ser salvo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8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3013502"/>
            <a:ext cx="788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ORIGEM </a:t>
            </a:r>
            <a:r>
              <a:rPr lang="pt-BR" sz="48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MAL</a:t>
            </a:r>
          </a:p>
        </p:txBody>
      </p:sp>
    </p:spTree>
    <p:extLst>
      <p:ext uri="{BB962C8B-B14F-4D97-AF65-F5344CB8AC3E}">
        <p14:creationId xmlns:p14="http://schemas.microsoft.com/office/powerpoint/2010/main" val="41761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9577" y="2329662"/>
            <a:ext cx="80728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“Tu </a:t>
            </a:r>
            <a:r>
              <a:rPr lang="pt-BR" sz="46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 querubim da guarda ungido, e te estabeleci; permanecias no monte santo de Deus, no brilho </a:t>
            </a:r>
            <a:r>
              <a:rPr lang="pt-BR" sz="4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endParaRPr lang="pt-BR" sz="4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4446" y="1198404"/>
            <a:ext cx="576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Ezequiel 28:14-15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3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546</TotalTime>
  <Words>684</Words>
  <Application>Microsoft Office PowerPoint</Application>
  <PresentationFormat>Personalizar</PresentationFormat>
  <Paragraphs>64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130</cp:revision>
  <dcterms:created xsi:type="dcterms:W3CDTF">2012-08-22T16:14:41Z</dcterms:created>
  <dcterms:modified xsi:type="dcterms:W3CDTF">2013-01-28T19:57:21Z</dcterms:modified>
  <cp:category>SM-EVANGELISMO</cp:category>
</cp:coreProperties>
</file>