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406" r:id="rId2"/>
    <p:sldId id="258" r:id="rId3"/>
    <p:sldId id="383" r:id="rId4"/>
    <p:sldId id="384" r:id="rId5"/>
    <p:sldId id="385" r:id="rId6"/>
    <p:sldId id="386" r:id="rId7"/>
    <p:sldId id="387" r:id="rId8"/>
    <p:sldId id="388" r:id="rId9"/>
    <p:sldId id="381" r:id="rId10"/>
    <p:sldId id="389" r:id="rId11"/>
    <p:sldId id="364" r:id="rId12"/>
    <p:sldId id="382" r:id="rId13"/>
    <p:sldId id="390" r:id="rId14"/>
    <p:sldId id="380" r:id="rId15"/>
    <p:sldId id="261" r:id="rId16"/>
    <p:sldId id="391" r:id="rId17"/>
    <p:sldId id="392" r:id="rId18"/>
    <p:sldId id="374" r:id="rId19"/>
    <p:sldId id="393" r:id="rId20"/>
    <p:sldId id="394" r:id="rId21"/>
    <p:sldId id="395" r:id="rId22"/>
    <p:sldId id="282" r:id="rId23"/>
    <p:sldId id="396" r:id="rId24"/>
    <p:sldId id="397" r:id="rId25"/>
    <p:sldId id="398" r:id="rId26"/>
    <p:sldId id="399" r:id="rId27"/>
    <p:sldId id="402" r:id="rId28"/>
    <p:sldId id="403" r:id="rId29"/>
    <p:sldId id="404" r:id="rId30"/>
    <p:sldId id="405" r:id="rId31"/>
    <p:sldId id="400" r:id="rId32"/>
    <p:sldId id="40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 autoAdjust="0"/>
    <p:restoredTop sz="94660"/>
  </p:normalViewPr>
  <p:slideViewPr>
    <p:cSldViewPr snapToGrid="0">
      <p:cViewPr varScale="1">
        <p:scale>
          <a:sx n="45" d="100"/>
          <a:sy n="45" d="100"/>
        </p:scale>
        <p:origin x="-8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62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21742" y="1439374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BR" sz="3600" b="1" spc="150" dirty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vestida do sol</a:t>
            </a:r>
            <a:endParaRPr lang="pt-BR" b="1" spc="150" dirty="0">
              <a:ln w="11430"/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371577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059577" y="3549567"/>
            <a:ext cx="8072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o Senhor Deus é o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sol...”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98030" y="2466052"/>
            <a:ext cx="43959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Salmos 84:11 </a:t>
            </a:r>
            <a:endParaRPr lang="pt-BR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37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88657" y="1324423"/>
            <a:ext cx="681468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BR" sz="3600" b="1" spc="150" dirty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com a lua debaixo dos pés</a:t>
            </a:r>
            <a:endParaRPr lang="pt-BR" b="1" spc="150" dirty="0">
              <a:ln w="11430"/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36295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059577" y="2581242"/>
            <a:ext cx="80728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 brilha, porém o seu brilho nada mais é do que o reflexo do sol, ou seja, a lua reflete a luz do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sol!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752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330806"/>
            <a:ext cx="7881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SOL representa Jesus no Novo Testamento e a LUA representa Jesus no Velho Testamento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468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97849" y="1345688"/>
            <a:ext cx="639630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BR" sz="3600" b="1" spc="150" dirty="0" smtClean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a coroa </a:t>
            </a:r>
            <a:r>
              <a:rPr lang="pt-BR" sz="3600" b="1" spc="150" dirty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de doze </a:t>
            </a:r>
            <a:r>
              <a:rPr lang="pt-BR" sz="3600" b="1" spc="150" dirty="0" smtClean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estrelas</a:t>
            </a:r>
            <a:endParaRPr lang="pt-BR" b="1" spc="150" dirty="0">
              <a:ln w="11430"/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36295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59577" y="2602507"/>
            <a:ext cx="80728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Apocalipse 3:11, coroa simboliza vitória e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estrelas simbolizam mensageiros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03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81117" y="2209381"/>
            <a:ext cx="7629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uma </a:t>
            </a:r>
            <a:r>
              <a:rPr lang="pt-BR" sz="36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iluminada por </a:t>
            </a:r>
            <a:r>
              <a:rPr lang="pt-BR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</a:t>
            </a:r>
            <a:endParaRPr lang="pt-BR" sz="36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Com sua origem em Jesus desde o Velho </a:t>
            </a:r>
            <a:r>
              <a:rPr lang="pt-BR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Testamento;</a:t>
            </a:r>
            <a:endParaRPr lang="pt-BR" sz="36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Vitoriosa apesar das perseguições e </a:t>
            </a:r>
            <a:r>
              <a:rPr lang="pt-BR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dissidências;</a:t>
            </a:r>
            <a:endParaRPr lang="pt-BR" sz="36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Que teve como líderes os doze </a:t>
            </a:r>
            <a:r>
              <a:rPr lang="pt-BR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apóstolos;</a:t>
            </a:r>
            <a:endParaRPr lang="pt-BR" sz="36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0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28248" y="2213572"/>
            <a:ext cx="67355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são as </a:t>
            </a:r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DOUTRINÁRIAS da </a:t>
            </a:r>
            <a:r>
              <a:rPr lang="pt-B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de Cristo em Apocalipse 12?</a:t>
            </a:r>
            <a:endParaRPr lang="pt-BR" sz="4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24547" y="2329662"/>
            <a:ext cx="77429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“Irou-se o Dragão contra a mulher e foi pelejar contra os restantes de sua descendência, os que guardam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8486" y="1198404"/>
            <a:ext cx="52950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12:17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76398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2911" y="2329662"/>
            <a:ext cx="7526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mandamentos de Deus e tem o testemunho de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Jesus.”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8486" y="1198404"/>
            <a:ext cx="52950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</a:t>
            </a:r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12:17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6936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9182" y="2583329"/>
            <a:ext cx="6973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 </a:t>
            </a:r>
            <a:r>
              <a:rPr lang="pt-BR" sz="40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mandamentos de </a:t>
            </a:r>
            <a:r>
              <a:rPr lang="pt-BR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Deus;</a:t>
            </a:r>
          </a:p>
          <a:p>
            <a:pPr marL="742950" indent="-742950">
              <a:buAutoNum type="arabicPeriod"/>
            </a:pP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o testemunho de Jesus;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94592" y="1125757"/>
            <a:ext cx="560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gradFill flip="none" rotWithShape="1">
                  <a:gsLst>
                    <a:gs pos="0">
                      <a:schemeClr val="tx2">
                        <a:lumMod val="90000"/>
                        <a:shade val="30000"/>
                        <a:satMod val="115000"/>
                      </a:schemeClr>
                    </a:gs>
                    <a:gs pos="29000">
                      <a:schemeClr val="tx2"/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</a:t>
            </a:r>
            <a:r>
              <a:rPr lang="pt-BR" sz="4000" b="1" dirty="0">
                <a:gradFill flip="none" rotWithShape="1">
                  <a:gsLst>
                    <a:gs pos="0">
                      <a:schemeClr val="tx2">
                        <a:lumMod val="90000"/>
                        <a:shade val="30000"/>
                        <a:satMod val="115000"/>
                      </a:schemeClr>
                    </a:gs>
                    <a:gs pos="29000">
                      <a:schemeClr val="tx2"/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igreja </a:t>
            </a:r>
            <a:r>
              <a:rPr lang="pt-BR" sz="4000" b="1" dirty="0" smtClean="0">
                <a:gradFill flip="none" rotWithShape="1">
                  <a:gsLst>
                    <a:gs pos="0">
                      <a:schemeClr val="tx2">
                        <a:lumMod val="90000"/>
                        <a:shade val="30000"/>
                        <a:satMod val="115000"/>
                      </a:schemeClr>
                    </a:gs>
                    <a:gs pos="29000">
                      <a:schemeClr val="tx2"/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verdadeira...</a:t>
            </a:r>
            <a:endParaRPr lang="pt-BR" sz="2000" b="1" dirty="0">
              <a:gradFill flip="none" rotWithShape="1">
                <a:gsLst>
                  <a:gs pos="0">
                    <a:schemeClr val="tx2">
                      <a:lumMod val="90000"/>
                      <a:shade val="30000"/>
                      <a:satMod val="115000"/>
                    </a:schemeClr>
                  </a:gs>
                  <a:gs pos="29000">
                    <a:schemeClr val="tx2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334838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4567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24547" y="2329662"/>
            <a:ext cx="77429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“Quando vos disserem: Consultai os necromantes e os adivinhos, que chilreiam e murmuram, acaso,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90915" y="1198404"/>
            <a:ext cx="44101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8:19-20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09720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82344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772819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ONDE ESTÁ A ESPERANÇA</a:t>
            </a:r>
            <a:r>
              <a:rPr lang="pt-B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24547" y="2329662"/>
            <a:ext cx="7742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consultará o povo ao seu Deus? A favor dos vivos se consultarão os mortos?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90915" y="1198404"/>
            <a:ext cx="44101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8:19-20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47466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24547" y="2329662"/>
            <a:ext cx="77429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lei e ao testemunho! Se eles não falarem desta maneira, jamais verão a alva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90915" y="1198404"/>
            <a:ext cx="44101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8:19-20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35526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354311"/>
            <a:ext cx="7293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Adão, sempre existiu um povo obediente aos mandamentos de Deus e que aguardavam o advento de Jesus. 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375576"/>
            <a:ext cx="7293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Jesus nasceu, os que conheciam as profecias a respeito de Sua vinda e o aguardavam era novamente um grupo pequeno. 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17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269251"/>
            <a:ext cx="7293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 da morte de Jesus, o ministério dos apóstolos levou o conhecimento de Deus para os confins da terra e este povo </a:t>
            </a:r>
            <a:r>
              <a:rPr lang="pt-BR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cresceu.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955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195389"/>
            <a:ext cx="7293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Porém, os cristãos começaram a se corromper religiosamente, </a:t>
            </a:r>
            <a:r>
              <a:rPr lang="pt-BR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</a:t>
            </a:r>
            <a:r>
              <a:rPr lang="pt-BR" sz="40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pequeno grupo </a:t>
            </a:r>
            <a:r>
              <a:rPr lang="pt-BR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resolveu </a:t>
            </a:r>
            <a:r>
              <a:rPr lang="pt-BR" sz="40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continuar obedecendo fielmente os princípios de </a:t>
            </a:r>
            <a:r>
              <a:rPr lang="pt-BR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Deus!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126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bom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conheço as minhas ovelhas, e elas me conhecem a mim, assim como o Pai me conhece a mim,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780312" y="1120023"/>
            <a:ext cx="46313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10:14-16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01214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mim,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conheço o Pai; e dou minha vida pelas ovelhas. Ainda tenho outras ovelhas, não deste aprisco;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780312" y="1120023"/>
            <a:ext cx="46313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10:14-16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87947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180" y="2251281"/>
            <a:ext cx="7787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convém conduzi-las; elas ouvirão a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voz; então haverá um só rebanho e um só pastor.”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780312" y="1120023"/>
            <a:ext cx="46313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10:14-16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5258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9558" y="2251281"/>
            <a:ext cx="73328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“Ouvi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 voz do céu, dizendo: Retirai-vos dela, povo meu, para não serdes cúmplices em seus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pecados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33642" y="1120023"/>
            <a:ext cx="49247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18:4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28443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9577" y="2329662"/>
            <a:ext cx="80728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teus filhos edificarão as antigas ruínas; levantarás os fundamentos de muitas gerações e serás chamado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94494" y="1198404"/>
            <a:ext cx="40030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58:12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44103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43294" y="2251281"/>
            <a:ext cx="7505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para </a:t>
            </a:r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participardes dos seus </a:t>
            </a:r>
            <a:r>
              <a:rPr lang="pt-BR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flagelos.”</a:t>
            </a:r>
            <a:endParaRPr lang="pt-BR" sz="4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33642" y="1120023"/>
            <a:ext cx="49247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18:4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16818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2430" y="2251911"/>
            <a:ext cx="7414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2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Adventista do Sétimo Dia reúne as características mencionadas em Apocalipse 12:17 que a identificam como a igreja verdadeira</a:t>
            </a:r>
            <a:r>
              <a:rPr lang="pt-BR" sz="4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321851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8500" y="1230233"/>
            <a:ext cx="8255000" cy="2821920"/>
            <a:chOff x="1976967" y="1230233"/>
            <a:chExt cx="8255000" cy="28219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67" y="1230233"/>
              <a:ext cx="8255000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2497028" y="2113161"/>
              <a:ext cx="72148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Entregue </a:t>
              </a:r>
              <a:r>
                <a:rPr lang="pt-BR" sz="600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seu coração a </a:t>
              </a:r>
              <a:r>
                <a:rPr lang="pt-BR" sz="600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Jesus!</a:t>
              </a:r>
              <a:endParaRPr lang="pt-BR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44995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28860" y="2329662"/>
            <a:ext cx="7734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reparador de brechas e restaurador de veredas para que o país se torne habitável.”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94494" y="1198404"/>
            <a:ext cx="40030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Isaías 58:12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12927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9577" y="2329662"/>
            <a:ext cx="80728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“Viu-se grande sinal no céu, a saber, uma mulher vestida do sol com a lua debaixo dos pés e uma coroa de doze estrelas na cabeça</a:t>
            </a:r>
            <a:r>
              <a:rPr lang="pt-BR" sz="42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2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33631" y="1198404"/>
            <a:ext cx="49247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12:1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19633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5928383"/>
              </p:ext>
            </p:extLst>
          </p:nvPr>
        </p:nvGraphicFramePr>
        <p:xfrm>
          <a:off x="2579774" y="1655559"/>
          <a:ext cx="7032453" cy="50031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9076"/>
                <a:gridCol w="2776642"/>
                <a:gridCol w="2816735"/>
              </a:tblGrid>
              <a:tr h="35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SÍMBOLO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SIGNIFICADO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TEXTO BÍBLICO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Animal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Rei, reino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Daniel 7:17,23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Mulher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Igreja, povo de Deus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Efésios 5:22-32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Chifre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Poder, reino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Apocalipse 17:12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Águas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Povos, multidão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Apocalipse 17:15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Ventos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Guerras, destruição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Jeremias 51:1-5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Estrelas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Mensageiros, anjos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Apocalipse 12:4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Anjos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Servos, mensageiros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Apocalipse 1:20, 14:6-12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 candeeiros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7 fases da igreja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Apocalipse 1:12,13,20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Dragão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Diabo, Satanás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Apocalipse 12:9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Cordeiro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Messias, Jesus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João 1:29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Cauda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Falsidade, falso profeta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Isaías 9:15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Sol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Divindade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Salmo 84:11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Lua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Promessa, palavra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Salmo 89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6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Coroa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Vitória, recompensa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 Pedro 5:4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Dia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Ano</a:t>
                      </a:r>
                      <a:endParaRPr lang="pt-BR" sz="16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Números 14:34; Ezequiel 4:7</a:t>
                      </a:r>
                      <a:endParaRPr lang="pt-BR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918303" y="1060493"/>
            <a:ext cx="63553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Tabelinha de conversão profética</a:t>
            </a:r>
            <a:endParaRPr lang="pt-BR" sz="32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26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243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64084" y="546263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Simbologia Simplificada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9293279"/>
              </p:ext>
            </p:extLst>
          </p:nvPr>
        </p:nvGraphicFramePr>
        <p:xfrm>
          <a:off x="3085606" y="1502090"/>
          <a:ext cx="6020789" cy="5035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107"/>
                <a:gridCol w="3965682"/>
              </a:tblGrid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Símbolo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Significado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Animal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Rei ou reino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Mulher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Igreja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Águas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Povos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1 Dia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1 Ano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Ventos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Guerras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Chifre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Poder, rei ou reino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Tempos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Anos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Cabeça 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Monte, rei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Cordeiro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Jesus Cristo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7 Candeeiros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7 Igrejas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7 estrelas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7 anjos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>
                          <a:effectLst/>
                        </a:rPr>
                        <a:t>7 anjos</a:t>
                      </a:r>
                      <a:endParaRPr lang="pt-BR" sz="28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7 líderes</a:t>
                      </a:r>
                      <a:endParaRPr lang="pt-BR" sz="28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567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64084" y="546263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6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Simbologia Simplificada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6304683"/>
              </p:ext>
            </p:extLst>
          </p:nvPr>
        </p:nvGraphicFramePr>
        <p:xfrm>
          <a:off x="3085606" y="1246910"/>
          <a:ext cx="6020789" cy="5035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107"/>
                <a:gridCol w="3965682"/>
              </a:tblGrid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Símbolo</a:t>
                      </a:r>
                      <a:endParaRPr lang="pt-BR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Significado</a:t>
                      </a:r>
                      <a:endParaRPr lang="pt-BR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3143" marR="33143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Cauda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Falso Profeta</a:t>
                      </a:r>
                      <a:endParaRPr lang="pt-BR" sz="2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Babilônia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Igreja Falsa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Meretrizes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Igrejas Falsas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Cálice/Taça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Juízo Divino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Divindade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Lua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Palavra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Estrelas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Apóstolos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Coroa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Vitória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144 Mil 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Povo Salvo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Meia hora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Semana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Meses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 anos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 Meses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1260 anos</a:t>
                      </a:r>
                      <a:endParaRPr lang="pt-BR" sz="2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59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55462" y="2551837"/>
            <a:ext cx="7881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igreja é esta de apocalipse 12?</a:t>
            </a:r>
            <a:endParaRPr lang="pt-BR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560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1214</TotalTime>
  <Words>749</Words>
  <Application>Microsoft Office PowerPoint</Application>
  <PresentationFormat>Personalizar</PresentationFormat>
  <Paragraphs>153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Elementar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Joci</cp:lastModifiedBy>
  <cp:revision>273</cp:revision>
  <dcterms:created xsi:type="dcterms:W3CDTF">2012-08-22T16:14:41Z</dcterms:created>
  <dcterms:modified xsi:type="dcterms:W3CDTF">2013-01-14T14:33:41Z</dcterms:modified>
  <cp:category>SM-EVANGELISMO</cp:category>
</cp:coreProperties>
</file>