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300" r:id="rId2"/>
    <p:sldId id="258" r:id="rId3"/>
    <p:sldId id="282" r:id="rId4"/>
    <p:sldId id="259" r:id="rId5"/>
    <p:sldId id="283" r:id="rId6"/>
    <p:sldId id="284" r:id="rId7"/>
    <p:sldId id="285" r:id="rId8"/>
    <p:sldId id="286" r:id="rId9"/>
    <p:sldId id="261" r:id="rId10"/>
    <p:sldId id="287" r:id="rId11"/>
    <p:sldId id="288" r:id="rId12"/>
    <p:sldId id="289" r:id="rId13"/>
    <p:sldId id="290" r:id="rId14"/>
    <p:sldId id="276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0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66851" y="2802323"/>
            <a:ext cx="7058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seu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zelo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lealdade às doutrinas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porque reprovavam as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dos </a:t>
            </a:r>
            <a:r>
              <a:rPr lang="pt-BR" sz="40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nicolaítas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2:2,6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44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84157" y="989756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Elogio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66851" y="2438907"/>
            <a:ext cx="70582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 </a:t>
            </a:r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abandono do primeiro amor (Ap. 2:4</a:t>
            </a:r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</a:p>
          <a:p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 </a:t>
            </a:r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mistério da iniquidade de que falou apóstolo Paulo (II Tess. 2:7) estava </a:t>
            </a:r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começando; </a:t>
            </a:r>
          </a:p>
          <a:p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Os </a:t>
            </a:r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lobos vorazes começaram a entrar na Igreja (At. 20: 29-31</a:t>
            </a:r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24572" y="989756"/>
            <a:ext cx="4342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Reprovação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9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49621" y="2462354"/>
            <a:ext cx="70582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“Lembra-te, pois, de onde caíste, arrepende-te e volta à prática das primeiras obras…” (Ap. 2:5).</a:t>
            </a:r>
            <a:endParaRPr lang="pt-BR" sz="4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16694" y="989756"/>
            <a:ext cx="3358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Conselho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9458" y="2673369"/>
            <a:ext cx="70582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Ao vencedor, dar-lhe-ei que se alimente da árvore da vida que se encontra no paraíso de Deus</a:t>
            </a:r>
            <a:r>
              <a:rPr lang="pt-BR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2:7</a:t>
            </a:r>
            <a:r>
              <a:rPr lang="pt-BR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4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96657" y="989756"/>
            <a:ext cx="3398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Promessa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dos Apóstolos, </a:t>
            </a:r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575 a 581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4" y="2634129"/>
            <a:ext cx="7480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“O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zelo manifestado nesse tempo pelos seguidores de Jesus foi relatado pela pena da inspiração para encorajamento dos crentes em todos os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séculos.”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dos Apóstolos, </a:t>
            </a:r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575 a 581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4" y="2458283"/>
            <a:ext cx="7480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“No início, a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experiência da igreja de Éfeso foi marcada por simplicidade e fervor infantis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... era seu mais alto objetivo conquistar almas para Ele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.”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5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dos Apóstolos, </a:t>
            </a:r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575 a 581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3" y="2258991"/>
            <a:ext cx="7480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“E o mundo teve conhecimento de que haviam estado com Jesus. Homens pecadores, arrependidos, perdoados, purificados e santificados, foram levados em participação com Deus através de Seu Filho</a:t>
            </a:r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.”</a:t>
            </a:r>
            <a:endParaRPr lang="pt-BR" sz="3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5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dos Apóstolos, </a:t>
            </a:r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575 a 581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4" y="2833422"/>
            <a:ext cx="7480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“Almas eram convertidas e estas por sua vez sentiam que precisavam falar do inestimável tesouro que haviam recebido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.”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dos Apóstolos, </a:t>
            </a:r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575 a 581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49491" y="2610683"/>
            <a:ext cx="7480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“Em seu desejo de alguma coisa nova e estimulante, buscaram introduzir novos aspectos da doutrina, mais agradáveis a muitos espíritos, mas não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em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0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dos Apóstolos, </a:t>
            </a:r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575 a 581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4" y="2563791"/>
            <a:ext cx="7480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harmonia com os princípios fundamentais do evangelho. Em sua confiança própria e cegueira espiritual deixaram de discernir que esses sofismas 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55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59" y="791613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03958" y="2367171"/>
            <a:ext cx="6184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VITÓRIA DA ESPERANÇA</a:t>
            </a:r>
          </a:p>
        </p:txBody>
      </p:sp>
    </p:spTree>
    <p:extLst>
      <p:ext uri="{BB962C8B-B14F-4D97-AF65-F5344CB8AC3E}">
        <p14:creationId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dos Apóstolos, </a:t>
            </a:r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575 a 581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3" y="2856869"/>
            <a:ext cx="7480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levariam muitos a pôr em dúvida as experiências do passado, conduzindo assim à confusão 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incredulidade.”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dos Apóstolos, </a:t>
            </a:r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575 a 581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3" y="2505176"/>
            <a:ext cx="7480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“Foi neste tempo crítico da história da igreja que João foi sentenciado ao desterro. Jamais fora a sua voz tão necessária à igreja como agora. 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dos Apóstolos, </a:t>
            </a:r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575 a 581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3" y="2505176"/>
            <a:ext cx="7480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Quase todos os seus antigos companheiros de ministério tinham sofrido martírio. ... Mas a mão do Senhor se movia invisível no meio das trevas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.”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8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 dos Apóstolos, </a:t>
            </a:r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575 a 581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3" y="2493453"/>
            <a:ext cx="7480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“Na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providência de Deus, João fora colocado onde Cristo lhe podia dar uma maravilhosa revelação de Si mesmo e da divina verdade para iluminação das igrejas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.”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6431" y="2005154"/>
            <a:ext cx="899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maior cidade da costa oeste da Ásia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Menor;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do primeiro século D.C. era a quarta maior cidade do Império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Romano;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Ártemis ou Diana era a principal divindade de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Éfeso;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30031" y="502052"/>
            <a:ext cx="1931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Éfeso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177963" y="1188863"/>
            <a:ext cx="6660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(Desejável </a:t>
            </a:r>
            <a:r>
              <a:rPr lang="pt-BR" sz="40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- 31 a 100 </a:t>
            </a:r>
            <a:r>
              <a:rPr lang="pt-BR" sz="40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D.C.) </a:t>
            </a:r>
            <a:endParaRPr lang="pt-BR" sz="4000" b="1" dirty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25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562998"/>
            <a:ext cx="6966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 </a:t>
            </a:r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anjo da igreja em Éfeso escreve: Estas coisas diz aquele que conserva na mão direita as sete estrelas e que anda no meio dos sete candeeiros de ouro: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09582" y="719777"/>
            <a:ext cx="4972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2:1-6: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387151"/>
            <a:ext cx="6966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Conheço as tuas obras, tanto o teu labor como a tua perseverança, e que não podes suportar homens maus, e que puseste à prova os que a si mesmos 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9582" y="719777"/>
            <a:ext cx="4972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2:1-6: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07064" y="2398875"/>
            <a:ext cx="6966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declaram apóstolos e não são, e os achaste mentirosos; </a:t>
            </a:r>
          </a:p>
          <a:p>
            <a:pPr algn="ctr"/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</a:t>
            </a:r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tens perseverança, e suportaste provas por causa do 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</a:t>
            </a:r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nome, e não te deixaste esmorecer.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09582" y="719777"/>
            <a:ext cx="4972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2:1-6: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3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469214"/>
            <a:ext cx="6966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Tenho, porém, contra ti que abandonaste o teu primeiro amor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 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“Lembra-te</a:t>
            </a:r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pois, de onde caíste, arrepende-te e volta à prática das primeiras obras;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09582" y="719777"/>
            <a:ext cx="4972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2:1-6: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8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293368"/>
            <a:ext cx="696685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e, se não, venho a ti e moverei do seu lugar o teu candeeiro, caso não te arrependas</a:t>
            </a:r>
            <a:r>
              <a:rPr lang="pt-BR" sz="3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 </a:t>
            </a:r>
            <a:endParaRPr lang="pt-BR" sz="3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“Tens</a:t>
            </a:r>
            <a:r>
              <a:rPr lang="pt-BR" sz="3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contudo, a teu favor que odeias as obras dos </a:t>
            </a:r>
            <a:r>
              <a:rPr lang="pt-BR" sz="3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pt-BR" sz="35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icolaítas</a:t>
            </a:r>
            <a:r>
              <a:rPr lang="pt-BR" sz="3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as quais </a:t>
            </a:r>
            <a:r>
              <a:rPr lang="pt-BR" sz="3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</a:t>
            </a:r>
            <a:r>
              <a:rPr lang="pt-BR" sz="3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também odeio</a:t>
            </a:r>
            <a:r>
              <a:rPr lang="pt-BR" sz="3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</a:t>
            </a:r>
            <a:endParaRPr lang="pt-BR" sz="3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9582" y="719777"/>
            <a:ext cx="4972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2:1-6: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0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3896" y="2254185"/>
            <a:ext cx="75416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Éfeso estava </a:t>
            </a:r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 ponto geograficamente desejável, admirável. </a:t>
            </a:r>
            <a:r>
              <a:rPr lang="pt-BR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Possuía </a:t>
            </a:r>
            <a:r>
              <a:rPr lang="pt-BR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mais belo porto da Ásia Ocidental. A cidade estava enfeitada com os mais lindos </a:t>
            </a:r>
            <a:r>
              <a:rPr lang="pt-BR" sz="44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templos! </a:t>
            </a:r>
            <a:endParaRPr lang="pt-BR" sz="44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5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468</TotalTime>
  <Words>711</Words>
  <Application>Microsoft Office PowerPoint</Application>
  <PresentationFormat>Personalizar</PresentationFormat>
  <Paragraphs>50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DSA - Joci Barbosa</cp:lastModifiedBy>
  <cp:revision>120</cp:revision>
  <dcterms:created xsi:type="dcterms:W3CDTF">2012-08-22T16:14:41Z</dcterms:created>
  <dcterms:modified xsi:type="dcterms:W3CDTF">2013-01-28T18:32:03Z</dcterms:modified>
  <cp:category>SM-EVANGELISMO</cp:category>
</cp:coreProperties>
</file>