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6" r:id="rId1"/>
  </p:sldMasterIdLst>
  <p:sldIdLst>
    <p:sldId id="321" r:id="rId2"/>
    <p:sldId id="258" r:id="rId3"/>
    <p:sldId id="282" r:id="rId4"/>
    <p:sldId id="301" r:id="rId5"/>
    <p:sldId id="259" r:id="rId6"/>
    <p:sldId id="283" r:id="rId7"/>
    <p:sldId id="284" r:id="rId8"/>
    <p:sldId id="308" r:id="rId9"/>
    <p:sldId id="285" r:id="rId10"/>
    <p:sldId id="261" r:id="rId11"/>
    <p:sldId id="306" r:id="rId12"/>
    <p:sldId id="307" r:id="rId13"/>
    <p:sldId id="287" r:id="rId14"/>
    <p:sldId id="290" r:id="rId15"/>
    <p:sldId id="276" r:id="rId16"/>
    <p:sldId id="303" r:id="rId17"/>
    <p:sldId id="304" r:id="rId18"/>
    <p:sldId id="305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8"/>
            <a:ext cx="4364736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5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2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09A250-FF31-4206-8172-F9D3106AACB1}" type="datetime1">
              <a:rPr lang="en-US" smtClean="0"/>
              <a:pPr/>
              <a:t>1/28/2013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ci.barbosa.DSA\Desktop\Portugues\fundo Powerpoint entrada - 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6" y="2265379"/>
            <a:ext cx="75416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Esmirna Representa a igreja desde o ano 100 a 313. Foi o período de horrendas perseguições do Império Romano contra os cristãos que foram queimados vivos, </a:t>
            </a:r>
          </a:p>
        </p:txBody>
      </p:sp>
    </p:spTree>
    <p:extLst>
      <p:ext uri="{BB962C8B-B14F-4D97-AF65-F5344CB8AC3E}">
        <p14:creationId xmlns:p14="http://schemas.microsoft.com/office/powerpoint/2010/main" val="3131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7" y="2788336"/>
            <a:ext cx="7541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decapitados, entregues às feras no circo romano, etc. Para esses fiéis mártires o Senhor não tem reprovação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33896" y="2869358"/>
            <a:ext cx="7541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período termina com o edito de tolerância de Milão, assinado por Constantino no ano 313.</a:t>
            </a:r>
          </a:p>
        </p:txBody>
      </p:sp>
    </p:spTree>
    <p:extLst>
      <p:ext uri="{BB962C8B-B14F-4D97-AF65-F5344CB8AC3E}">
        <p14:creationId xmlns:p14="http://schemas.microsoft.com/office/powerpoint/2010/main" val="3209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74255" y="3336243"/>
            <a:ext cx="705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Conheço a tua tribulação, a tua pobreza, mas tu és rico…”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(Ap. 2:9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84157" y="95492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Elogio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4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94676" y="2491291"/>
            <a:ext cx="70582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Sê fiel até a morte, e dar-te-ei a coroa da </a:t>
            </a:r>
            <a:r>
              <a:rPr lang="pt-BR" sz="42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</a:t>
            </a:r>
            <a:r>
              <a:rPr lang="pt-BR" sz="42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pt-BR" sz="4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vencedor de nenhum modo sofrerá dano da segunda morte</a:t>
            </a:r>
            <a:r>
              <a:rPr lang="pt-BR" sz="42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(Ap. 2:10-11).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96657" y="989756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Promessa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4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3" y="2658753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“Do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Monte das Oliveiras o Salvador contemplou as tempestades prestes a desabar sobre a igreja apostólica; e penetrando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mais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670328"/>
            <a:ext cx="748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profundamente no futuro, Seus olhos divisaram os terríveis e devastadores vendavais que deveriam açoitar Seus seguidores nos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vindouros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0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6776" y="2299938"/>
            <a:ext cx="7158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séculos de trevas e perseguição. Em poucas e breves declarações de tremendo significado, predisse o que os governadores deste mundo haveriam de 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90354" y="2346237"/>
            <a:ext cx="74806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impor à igreja de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Deus</a:t>
            </a:r>
          </a:p>
          <a:p>
            <a:pPr algn="ctr"/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(</a:t>
            </a:r>
            <a:r>
              <a:rPr lang="pt-BR" sz="36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Mat. 24:9, 21 e 22</a:t>
            </a:r>
            <a:r>
              <a:rPr lang="pt-BR" sz="36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). ...</a:t>
            </a:r>
          </a:p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Os poderes da Terra e do inferno arregimentaram-se contra Cristo na pessoa de Seus seguidores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 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2566156"/>
            <a:ext cx="7350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“O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paganismo previa que se o evangelho triunfasse, seus templos e altares desapareciam; portanto convocou suas forças para destruir o cristianismo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59" y="791524"/>
            <a:ext cx="51943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12667" y="2832392"/>
            <a:ext cx="6184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ESPERANÇA VIVA</a:t>
            </a:r>
          </a:p>
        </p:txBody>
      </p:sp>
    </p:spTree>
    <p:extLst>
      <p:ext uri="{BB962C8B-B14F-4D97-AF65-F5344CB8AC3E}">
        <p14:creationId xmlns:p14="http://schemas.microsoft.com/office/powerpoint/2010/main" val="3616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16811" y="2867098"/>
            <a:ext cx="7350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Acenderam-se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fogueiras da perseguição. Os cristãos eram despojados de suas posses e expulsos de suas casas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2450409"/>
            <a:ext cx="7350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“Estas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perseguições, iniciadas sob o governo de Nero, aproximadamente ao tempo do martírio de Paulo, continuaram com maior ou menor fúria durante séculos. 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28385" y="2369386"/>
            <a:ext cx="7350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número deles eram lançados às feras ou queimados vivos nos anfiteatros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De seu sofrimento muitas vezes se fazia a principal diversão nas festas públicas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2716626"/>
            <a:ext cx="7350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“Sob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mais atroz perseguição, estas testemunhas de Jesus conservaram incontaminada a sua fé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Com palavras de fé, paciência e esperança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2450409"/>
            <a:ext cx="73500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animavam-se uns aos outros a suportar a privação e angústia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Com a derrota, venciam. Os obreiros de Deus eram mortos, mas a Sua obra ia avante com firmeza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3" y="2832374"/>
            <a:ext cx="7350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derrota, venciam. Os obreiros de Deus eram mortos, mas a Sua obra ia avante com firmeza. O evangelho continuava a espalhar-se, e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16811" y="2988218"/>
            <a:ext cx="7350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seus aderentes a aumentar. Penetrou em regiões que eram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inacessíveis.”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2624029"/>
            <a:ext cx="7350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“Disse um cristão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Podeis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‘matar-nos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torturar-nos condenar-nos. ... Vossa injustiça é prova de que somos inocentes. ... Tampouco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vossa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2647179"/>
            <a:ext cx="73500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crueldade... vos aproveitará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’. Não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senão um convite mais forte para se levarem outros à mesma persuasão. "Quanto mais somos 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ceifados por vós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3237488"/>
            <a:ext cx="7350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</a:t>
            </a:r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crescemos em número; o sangue dos cristãos é semente."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0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6960" y="2257715"/>
            <a:ext cx="7498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Esmirna era a principal cidade que disputava com Éfeso e Pérgamo a fama de ser chamada de maior cidade da Ásia. Uma biblioteca, ginásios, termas e um estádio contribuíam para a vida cultural de Esmirna.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15654" y="754613"/>
            <a:ext cx="2760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Esmirna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797133" y="1579310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(Cheiro Suave 100 a 323 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D.C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5832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20983" y="1086415"/>
            <a:ext cx="735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32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39</a:t>
            </a:r>
            <a:endParaRPr lang="pt-BR" sz="3600" b="1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32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20982" y="3156465"/>
            <a:ext cx="7350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“Milhares eram aprisionados e mortos, 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outros surgiam para ocupar as vagas</a:t>
            </a:r>
            <a:r>
              <a:rPr lang="pt-BR" sz="4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pt-BR" sz="4000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866413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6960" y="2523933"/>
            <a:ext cx="7498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deusa Grande Mãe, era considerada como uma deusa que era especialmente responsável por todo bem-estar da cidade. Fertilidade, saúde e proteção estavam entre os benefícios que era dito que ela provia.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15654" y="754613"/>
            <a:ext cx="2760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Esmirna</a:t>
            </a:r>
            <a:endParaRPr lang="pt-BR" sz="32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073730" y="2206064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797133" y="1579310"/>
            <a:ext cx="4597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(Cheiro Suave 100 a 323 </a:t>
            </a:r>
            <a:r>
              <a:rPr lang="pt-BR" sz="2400" b="1" dirty="0" smtClean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D.C</a:t>
            </a:r>
            <a:r>
              <a:rPr lang="pt-BR" sz="2400" b="1" dirty="0">
                <a:gradFill flip="none" rotWithShape="1">
                  <a:gsLst>
                    <a:gs pos="0">
                      <a:schemeClr val="accent1">
                        <a:lumMod val="40000"/>
                        <a:lumOff val="60000"/>
                      </a:schemeClr>
                    </a:gs>
                    <a:gs pos="25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1734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402881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“Ao anjo da igreja em Esmirna escreve: Estas coisas diz o primeiro e o último, que esteve morto e tornou a viver: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2:8-11: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6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2" y="2530203"/>
            <a:ext cx="6966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Conheço a tua tribulação, a tua pobreza </a:t>
            </a:r>
            <a:r>
              <a:rPr lang="pt-BR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(mas </a:t>
            </a:r>
            <a:r>
              <a:rPr lang="pt-BR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tu és </a:t>
            </a:r>
            <a:r>
              <a:rPr lang="pt-BR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rico) </a:t>
            </a:r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 a blasfêmia dos que a si mesmos se declaram judeus e não são, sendo, antes, sinagoga de Satanás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 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2:8-11: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49563" y="2472330"/>
            <a:ext cx="69668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temas as coisas que tens de sofrer. Eis que o diabo está para lançar em prisão alguns dentre vós, para serdes postos </a:t>
            </a:r>
            <a:r>
              <a:rPr lang="pt-BR" sz="40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</a:t>
            </a:r>
            <a:endParaRPr lang="pt-BR" sz="4000" b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2:8-11: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69177" y="2854294"/>
            <a:ext cx="6853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prova, e tereis tribulação de dez dias. Sê fiel até à morte, e dar-te-ei a coroa da vida.”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2:8-11: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0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12571" y="2611226"/>
            <a:ext cx="6966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“Quem tem ouvidos, ouça o que o Espírito diz às igrejas: O vencedor de nenhum modo sofrerá dano da segunda morte</a:t>
            </a:r>
            <a:r>
              <a:rPr lang="pt-BR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.”</a:t>
            </a:r>
            <a:endParaRPr lang="pt-BR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75000"/>
                  <a:lumOff val="2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1687" y="719777"/>
            <a:ext cx="5288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Apocalipse 2:8-11:</a:t>
            </a:r>
            <a:endParaRPr lang="pt-BR" sz="2400" b="1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073730" y="1535471"/>
            <a:ext cx="60445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600</TotalTime>
  <Words>809</Words>
  <Application>Microsoft Office PowerPoint</Application>
  <PresentationFormat>Personalizar</PresentationFormat>
  <Paragraphs>59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Elementar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SM8101-SM8117</dc:title>
  <dc:subject>A ÚLTIMA ESPERANÇA</dc:subject>
  <dc:creator>Pr. MARCELO AUGUSTO DE CARVALHO</dc:creator>
  <cp:keywords>www.4tons.com</cp:keywords>
  <dc:description>COMÉRCIO PROIBIDO. USO PESSOAL</dc:description>
  <cp:lastModifiedBy>DSA - Joci Barbosa</cp:lastModifiedBy>
  <cp:revision>144</cp:revision>
  <dcterms:created xsi:type="dcterms:W3CDTF">2012-08-22T16:14:41Z</dcterms:created>
  <dcterms:modified xsi:type="dcterms:W3CDTF">2013-01-28T18:35:31Z</dcterms:modified>
  <cp:category>SM-EVANGELISMO</cp:category>
</cp:coreProperties>
</file>