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66" r:id="rId1"/>
  </p:sldMasterIdLst>
  <p:sldIdLst>
    <p:sldId id="340" r:id="rId2"/>
    <p:sldId id="258" r:id="rId3"/>
    <p:sldId id="282" r:id="rId4"/>
    <p:sldId id="259" r:id="rId5"/>
    <p:sldId id="283" r:id="rId6"/>
    <p:sldId id="321" r:id="rId7"/>
    <p:sldId id="284" r:id="rId8"/>
    <p:sldId id="322" r:id="rId9"/>
    <p:sldId id="323" r:id="rId10"/>
    <p:sldId id="324" r:id="rId11"/>
    <p:sldId id="261" r:id="rId12"/>
    <p:sldId id="306" r:id="rId13"/>
    <p:sldId id="307" r:id="rId14"/>
    <p:sldId id="287" r:id="rId15"/>
    <p:sldId id="325" r:id="rId16"/>
    <p:sldId id="290" r:id="rId17"/>
    <p:sldId id="327" r:id="rId18"/>
    <p:sldId id="328" r:id="rId19"/>
    <p:sldId id="276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33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6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31" autoAdjust="0"/>
    <p:restoredTop sz="94660"/>
  </p:normalViewPr>
  <p:slideViewPr>
    <p:cSldViewPr snapToGrid="0">
      <p:cViewPr>
        <p:scale>
          <a:sx n="70" d="100"/>
          <a:sy n="70" d="100"/>
        </p:scale>
        <p:origin x="-558" y="-9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8400" y="3159761"/>
            <a:ext cx="6096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1219200"/>
            <a:ext cx="100584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4800" y="3375491"/>
            <a:ext cx="82296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4800" y="685802"/>
            <a:ext cx="7721600" cy="3505199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2800" y="609601"/>
            <a:ext cx="2844800" cy="51816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0800" y="685801"/>
            <a:ext cx="6705600" cy="45720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89600" y="4074498"/>
            <a:ext cx="6096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4267368"/>
            <a:ext cx="49784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1905000"/>
            <a:ext cx="804672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792224" y="658368"/>
            <a:ext cx="4364736" cy="34290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705600" y="658368"/>
            <a:ext cx="4364736" cy="34321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816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2224" y="1371600"/>
            <a:ext cx="43688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60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600" y="1371600"/>
            <a:ext cx="4364736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8853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3707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05227" y="1774588"/>
            <a:ext cx="6096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685801"/>
            <a:ext cx="57912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0" y="685801"/>
            <a:ext cx="34544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5600" y="612775"/>
            <a:ext cx="89408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0" y="3453047"/>
            <a:ext cx="67056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7136" y="3331464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830961" y="1038441"/>
            <a:ext cx="965416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557464" y="419132"/>
            <a:ext cx="5538472" cy="597394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4370607" y="116855"/>
            <a:ext cx="8639149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6320" y="4876800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800" y="685802"/>
            <a:ext cx="8128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547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80" y="6154739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" y="5842000"/>
            <a:ext cx="28448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ci.barbosa.DSA\Desktop\Portugues\fundo Powerpoint entrada - P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266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87377" y="2955160"/>
            <a:ext cx="67068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 sobre essa pedrinha escrito um nome novo, o qual ninguém conhece, exceto aquele que o recebe</a:t>
            </a:r>
            <a:r>
              <a:rPr lang="pt-BR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.”</a:t>
            </a:r>
            <a:endParaRPr lang="pt-BR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75000"/>
                  <a:lumOff val="2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93791" y="719777"/>
            <a:ext cx="56044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Apocalipse 2:12-17:</a:t>
            </a:r>
            <a:endParaRPr lang="pt-BR" sz="24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535471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12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33897" y="2223225"/>
            <a:ext cx="754162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8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Pérgamo significa "cidadela"; ela estava localizada no cume de uma montanha. Essa esplêndida cidade era conhecida por seus muitos templos pagãos e uma grande biblioteca com cerca de 200.000 </a:t>
            </a:r>
            <a:r>
              <a:rPr lang="pt-BR" sz="38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rolos. </a:t>
            </a:r>
            <a:endParaRPr lang="pt-BR" sz="38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156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33896" y="2273153"/>
            <a:ext cx="75416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Pérgamo instituiu o primeiro culto de adoração a um imperador vivo 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(29 a.C.)</a:t>
            </a:r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Eis por que ela é referida como o lugar "onde Satanás tem seu trono".</a:t>
            </a:r>
          </a:p>
        </p:txBody>
      </p:sp>
    </p:spTree>
    <p:extLst>
      <p:ext uri="{BB962C8B-B14F-4D97-AF65-F5344CB8AC3E}">
        <p14:creationId xmlns:p14="http://schemas.microsoft.com/office/powerpoint/2010/main" val="76966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33897" y="3121224"/>
            <a:ext cx="75416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Pérgamo era </a:t>
            </a:r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centro das religiões místicas orientais vindas de Babilônia.</a:t>
            </a:r>
          </a:p>
        </p:txBody>
      </p:sp>
    </p:spTree>
    <p:extLst>
      <p:ext uri="{BB962C8B-B14F-4D97-AF65-F5344CB8AC3E}">
        <p14:creationId xmlns:p14="http://schemas.microsoft.com/office/powerpoint/2010/main" val="320943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66852" y="2755781"/>
            <a:ext cx="705829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err="1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Antipas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era o provável Pastor da Igreja. Ele foi queimado no ventre de um bezerro de latão aquecido até ficar incandescente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4000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984157" y="954920"/>
            <a:ext cx="22236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Elogio</a:t>
            </a:r>
            <a:endParaRPr lang="pt-BR" sz="32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14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66852" y="2837667"/>
            <a:ext cx="70582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Conserva o meu nome e não negaste a minha fé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”. (Ap. 2:13)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984157" y="954920"/>
            <a:ext cx="22236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Elogio</a:t>
            </a:r>
            <a:endParaRPr lang="pt-BR" sz="32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94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897040" y="2892258"/>
            <a:ext cx="757523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8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pt-BR" sz="38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Tenho contra ti algumas coisas, tens aí os que sustentam a doutrina de Balaão… Também tu tens os que da mesma </a:t>
            </a:r>
            <a:r>
              <a:rPr lang="pt-BR" sz="38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 </a:t>
            </a:r>
            <a:r>
              <a:rPr lang="pt-BR" sz="38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sustentam a doutrina dos </a:t>
            </a:r>
            <a:r>
              <a:rPr lang="pt-BR" sz="3800" b="1" dirty="0" err="1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nicolaítas</a:t>
            </a:r>
            <a:r>
              <a:rPr lang="pt-BR" sz="38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”.</a:t>
            </a:r>
          </a:p>
          <a:p>
            <a:pPr algn="ctr"/>
            <a:endParaRPr lang="pt-BR" sz="38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24572" y="989756"/>
            <a:ext cx="43428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Reprovação</a:t>
            </a:r>
            <a:endParaRPr lang="pt-BR" sz="32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43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96727" y="2713040"/>
            <a:ext cx="6398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“</a:t>
            </a:r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Arrepende-te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” (Ap. 2:16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).</a:t>
            </a:r>
            <a:endParaRPr lang="pt-BR" sz="40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416694" y="989756"/>
            <a:ext cx="33586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Conselho</a:t>
            </a:r>
            <a:endParaRPr lang="pt-BR" sz="32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67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19618" y="2632951"/>
            <a:ext cx="775647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8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“Ao vencedor, dar-lhe-ei do maná escondido, bem como uma pedrinha branca, e sobre essa pedrinha escrito um nome novo, </a:t>
            </a:r>
            <a:r>
              <a:rPr lang="pt-BR" sz="38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qual </a:t>
            </a:r>
            <a:r>
              <a:rPr lang="pt-BR" sz="38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ninguém </a:t>
            </a:r>
            <a:r>
              <a:rPr lang="pt-BR" sz="38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conhece</a:t>
            </a:r>
            <a:r>
              <a:rPr lang="pt-BR" sz="38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exceto aquele que o recebe” </a:t>
            </a:r>
            <a:r>
              <a:rPr lang="pt-BR" sz="38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(Ap. 2:17).</a:t>
            </a:r>
          </a:p>
          <a:p>
            <a:pPr algn="ctr"/>
            <a:r>
              <a:rPr lang="pt-BR" sz="38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BR" sz="38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96657" y="989756"/>
            <a:ext cx="33986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Promessa</a:t>
            </a:r>
            <a:endParaRPr lang="pt-BR" sz="32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09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20983" y="1086415"/>
            <a:ext cx="735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Grande Conflito, 42 e 43</a:t>
            </a:r>
            <a:endParaRPr lang="pt-BR" sz="36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309331" y="2509319"/>
            <a:ext cx="74806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“Satanás, portanto, formulou seus planos para guerrear com mais êxito contra o governo de Deus, hasteando sua bandeira na igreja cristã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. 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57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559" y="791331"/>
            <a:ext cx="5194300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003958" y="2367171"/>
            <a:ext cx="61840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MAIOR INIMIGO DA ESPERANÇA</a:t>
            </a:r>
          </a:p>
        </p:txBody>
      </p:sp>
    </p:spTree>
    <p:extLst>
      <p:ext uri="{BB962C8B-B14F-4D97-AF65-F5344CB8AC3E}">
        <p14:creationId xmlns:p14="http://schemas.microsoft.com/office/powerpoint/2010/main" val="361611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20983" y="1086415"/>
            <a:ext cx="735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Grande Conflito, 42 e 43</a:t>
            </a:r>
            <a:endParaRPr lang="pt-BR" sz="36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290354" y="2290955"/>
            <a:ext cx="74806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Se os seguidores de Cristo pudessem ser enganados e levados a desagradar a Deus, falhariam então sua força, poder e firmeza, e eles cairiam como presa fácil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.”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07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20983" y="1086415"/>
            <a:ext cx="735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Grande Conflito, 42 e 43</a:t>
            </a:r>
            <a:endParaRPr lang="pt-BR" sz="36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290354" y="2277307"/>
            <a:ext cx="74806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“O grande adversário se esforçou então por obter pelo artifício aquilo que não lograra alcançar pela força. Cessou a perseguição, e em seu lugar foi posta a perigosa sedução 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da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00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20983" y="1086415"/>
            <a:ext cx="735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Grande Conflito, 42 e 43</a:t>
            </a:r>
            <a:endParaRPr lang="pt-BR" sz="36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290354" y="2372841"/>
            <a:ext cx="74806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Professavam aceitar a Jesus como o Filho de Deus e crer em Sua morte e ressurreição; mas não tinham a convicção do pecado e não 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sentiam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12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20983" y="1086415"/>
            <a:ext cx="735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Grande Conflito, 42 e 43</a:t>
            </a:r>
            <a:endParaRPr lang="pt-BR" sz="36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392375" y="2577558"/>
            <a:ext cx="72434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necessidade de arrependimento ou de uma mudança de coração. Com algumas concessões de sua parte, propuseram que 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os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75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20983" y="1086415"/>
            <a:ext cx="735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Grande Conflito, 42 e 43</a:t>
            </a:r>
            <a:endParaRPr lang="pt-BR" sz="36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624386" y="2645797"/>
            <a:ext cx="72434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cristãos fizessem outras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  <a:p>
            <a:pPr algn="ctr"/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também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, para que todos pudessem unir-se sob a plataforma da crença em Cristo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.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00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20983" y="1086415"/>
            <a:ext cx="735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Grande Conflito, 42 e 43</a:t>
            </a:r>
            <a:endParaRPr lang="pt-BR" sz="36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474261" y="2714036"/>
            <a:ext cx="72434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A igreja naquele tempo encontrava-se em terrível perigo. Prisão, tortura, fogo e espada eram bênçãos em comparação com isto. 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Alguns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42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20983" y="1086415"/>
            <a:ext cx="735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Grande Conflito, 42 e 43</a:t>
            </a:r>
            <a:endParaRPr lang="pt-BR" sz="36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474261" y="2591205"/>
            <a:ext cx="72434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dos cristãos permaneceram 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firmes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, declarando que não transigiriam. Outros eram favoráveis a que cedessem, ou modificassem 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alguns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84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20983" y="1086415"/>
            <a:ext cx="735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Grande Conflito, 42 e 43</a:t>
            </a:r>
            <a:endParaRPr lang="pt-BR" sz="36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474261" y="2372841"/>
            <a:ext cx="72434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característicos de sua fé, e se unissem aos que haviam aceito parte do cristianismo, insistindo em que este poderia ser o meio para a completa conversão. 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90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20983" y="1086415"/>
            <a:ext cx="735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Grande Conflito, 42 e 43</a:t>
            </a:r>
            <a:endParaRPr lang="pt-BR" sz="36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420983" y="2482023"/>
            <a:ext cx="72434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Foi um tempo de profunda angústia para os fiéis seguidores de Cristo. Sob a capa de pretenso cristianismo, Satanás se estava 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insinuando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20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20983" y="1086415"/>
            <a:ext cx="735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Grande Conflito, 42 e 43</a:t>
            </a:r>
            <a:endParaRPr lang="pt-BR" sz="36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474261" y="2782275"/>
            <a:ext cx="72434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na igreja a fim de </a:t>
            </a:r>
            <a:r>
              <a:rPr lang="pt-BR" sz="4000" dirty="0" err="1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corromper-lhe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 a fé e desviar-lhe a mente da Palavra da verdade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.”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15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49285" y="3035637"/>
            <a:ext cx="72934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Pérgamo foi a maior cidade no oeste da Ásia Menor nos tempos do Novo Testamento. Está situada em um espaçoso vale, a 26 quilômetros do mar Egeu, naquilo que é hoje a Turquia. </a:t>
            </a:r>
            <a:endParaRPr lang="pt-BR" sz="36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472799" y="754613"/>
            <a:ext cx="32464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Pérgamo</a:t>
            </a:r>
            <a:endParaRPr lang="pt-BR" sz="32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3073730" y="2206064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3232075" y="1579310"/>
            <a:ext cx="5727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(Altura, Exaltação 313/323 a 538 D.C.) </a:t>
            </a:r>
          </a:p>
        </p:txBody>
      </p:sp>
    </p:spTree>
    <p:extLst>
      <p:ext uri="{BB962C8B-B14F-4D97-AF65-F5344CB8AC3E}">
        <p14:creationId xmlns:p14="http://schemas.microsoft.com/office/powerpoint/2010/main" val="58321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12571" y="2769989"/>
            <a:ext cx="69668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“Ao </a:t>
            </a:r>
            <a:r>
              <a:rPr lang="pt-BR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anjo da igreja em Pérgamo escreve: Estas coisas diz aquele que tem a espada afiada de dois gumes</a:t>
            </a:r>
            <a:r>
              <a:rPr lang="pt-B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:</a:t>
            </a:r>
            <a:endParaRPr lang="pt-BR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75000"/>
                  <a:lumOff val="2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93791" y="719777"/>
            <a:ext cx="56044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Apocalipse 2:12-17:</a:t>
            </a:r>
            <a:endParaRPr lang="pt-BR" sz="24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535471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6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12571" y="2442442"/>
            <a:ext cx="69668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Conheço o lugar em que habitas, onde está o trono de Satanás, e que conservas o meu nome e não negaste a minha fé, ainda nos dias de </a:t>
            </a:r>
            <a:r>
              <a:rPr lang="pt-BR" sz="3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Antipas</a:t>
            </a:r>
            <a:r>
              <a:rPr lang="pt-BR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minha testemunha, meu fiel,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293791" y="719777"/>
            <a:ext cx="56044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Apocalipse 2:12-17:</a:t>
            </a:r>
            <a:endParaRPr lang="pt-BR" sz="24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535471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83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12571" y="2769989"/>
            <a:ext cx="69668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</a:t>
            </a:r>
            <a:r>
              <a:rPr lang="pt-BR" sz="3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Balaque</a:t>
            </a:r>
            <a:r>
              <a:rPr lang="pt-BR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a armar ciladas diante dos filhos de Israel para comerem coisas sacrificadas aos ídolos e praticarem a prostituição.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293791" y="719777"/>
            <a:ext cx="56044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Apocalipse 2:12-17:</a:t>
            </a:r>
            <a:endParaRPr lang="pt-BR" sz="24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535471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97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12572" y="2810933"/>
            <a:ext cx="69668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Outrossim, também tu tens os que da mesma forma sustentam a doutrina dos </a:t>
            </a:r>
            <a:r>
              <a:rPr lang="pt-BR" sz="4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nicolaítas</a:t>
            </a:r>
            <a:r>
              <a:rPr lang="pt-B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pt-BR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75000"/>
                  <a:lumOff val="2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93791" y="719777"/>
            <a:ext cx="56044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Apocalipse 2:12-17:</a:t>
            </a:r>
            <a:endParaRPr lang="pt-BR" sz="24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535471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36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733957" y="2715398"/>
            <a:ext cx="67240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Portanto, arrepende-te; e, se não, venho a ti sem demora e contra eles pelejarei com a espada da minha boca.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293791" y="719777"/>
            <a:ext cx="56044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Apocalipse 2:12-17:</a:t>
            </a:r>
            <a:endParaRPr lang="pt-BR" sz="24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535471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37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742583" y="2483386"/>
            <a:ext cx="67068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Quem tem ouvidos, ouça o que o Espírito diz às igrejas: Ao vencedor, dar-lhe-ei do maná escondido, bem como lhe darei uma pedrinha branca,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293791" y="719777"/>
            <a:ext cx="56044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Apocalipse 2:12-17:</a:t>
            </a:r>
            <a:endParaRPr lang="pt-BR" sz="24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535471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25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r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r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647</TotalTime>
  <Words>782</Words>
  <Application>Microsoft Office PowerPoint</Application>
  <PresentationFormat>Personalizar</PresentationFormat>
  <Paragraphs>55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Elementar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SM8101-SM8117</dc:title>
  <dc:subject>A ÚLTIMA ESPERANÇA</dc:subject>
  <dc:creator>Pr. MARCELO AUGUSTO DE CARVALHO</dc:creator>
  <cp:keywords>www.4tons.com</cp:keywords>
  <dc:description>COMÉRCIO PROIBIDO. USO PESSOAL</dc:description>
  <cp:lastModifiedBy>DSA - Joci Barbosa</cp:lastModifiedBy>
  <cp:revision>161</cp:revision>
  <dcterms:created xsi:type="dcterms:W3CDTF">2012-08-22T16:14:41Z</dcterms:created>
  <dcterms:modified xsi:type="dcterms:W3CDTF">2013-01-28T18:40:08Z</dcterms:modified>
  <cp:category>SM-EVANGELISMO</cp:category>
</cp:coreProperties>
</file>