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64" r:id="rId2"/>
    <p:sldId id="258" r:id="rId3"/>
    <p:sldId id="282" r:id="rId4"/>
    <p:sldId id="259" r:id="rId5"/>
    <p:sldId id="340" r:id="rId6"/>
    <p:sldId id="341" r:id="rId7"/>
    <p:sldId id="342" r:id="rId8"/>
    <p:sldId id="343" r:id="rId9"/>
    <p:sldId id="344" r:id="rId10"/>
    <p:sldId id="345" r:id="rId11"/>
    <p:sldId id="347" r:id="rId12"/>
    <p:sldId id="348" r:id="rId13"/>
    <p:sldId id="261" r:id="rId14"/>
    <p:sldId id="306" r:id="rId15"/>
    <p:sldId id="287" r:id="rId16"/>
    <p:sldId id="325" r:id="rId17"/>
    <p:sldId id="290" r:id="rId18"/>
    <p:sldId id="349" r:id="rId19"/>
    <p:sldId id="326" r:id="rId20"/>
    <p:sldId id="327" r:id="rId21"/>
    <p:sldId id="328" r:id="rId22"/>
    <p:sldId id="329" r:id="rId23"/>
    <p:sldId id="276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9" r:id="rId33"/>
    <p:sldId id="361" r:id="rId34"/>
    <p:sldId id="360" r:id="rId35"/>
    <p:sldId id="36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5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5976" y="2321859"/>
            <a:ext cx="9907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Digo, todavia, a vós outros, os demais de Tiatira, a tantos quantos não têm essa doutrina e que não conheceram, como eles dizem, as coisas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profundas de Satanás: Outra carga não jogarei sobre vós; tão-somente conservai o que tendes, até que Eu venha. </a:t>
            </a:r>
          </a:p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657524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Ao vencedor, que guardar até ao fim as minhas obras, eu lhe darei autoridade sobre as nações,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 cetro de ferro as regerá e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1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402881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reduzirá a pedaços como se fossem objetos de barro; </a:t>
            </a:r>
          </a:p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assim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como também eu recebi de meu Pai, dar-lhe-ei ainda a estrela da manhã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6" y="2580652"/>
            <a:ext cx="75416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Tiatira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si dava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impressão de “fraca tornada forte”. Foi construída por </a:t>
            </a:r>
            <a:r>
              <a:rPr lang="pt-BR" sz="3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Seleuco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 dos generais de Alexandre, em 280a.C. </a:t>
            </a: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1423" y="2607880"/>
            <a:ext cx="69491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indústria principal era de instrumentos de bronze e cobre. Fabricava também tecidos, especialmente em vermelho e púrpura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6851" y="2826957"/>
            <a:ext cx="70582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Conheço as tuas obras, o teu amor, a tua fé, o teu serviço, a tua perseverança, e as tuas últimas obras mais numerosas do que as primeiras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2:19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67965" y="2595463"/>
            <a:ext cx="6856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organizou orfanatos, hospital e missões. Essa era uma congregação realmente preocupada e dedicada a atender às necessidades das pessoas.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630187"/>
            <a:ext cx="67525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“Tenho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ti o tolerares que essa mulher </a:t>
            </a:r>
            <a:r>
              <a:rPr lang="pt-BR" sz="3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Jezabel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assim mesma se declara profetiza, não somente ensine, mas ainda seduza os meus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servos 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24572" y="989756"/>
            <a:ext cx="434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Reprovação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53574" y="2583889"/>
            <a:ext cx="65910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praticarem a prostituição e a comerem coisas sacrificadas aos ídolos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Ap. 2:20</a:t>
            </a:r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24572" y="989756"/>
            <a:ext cx="434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Reprovação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711209"/>
            <a:ext cx="67525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Jezabel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uma princesa fenícia e sacerdotisa de Baal, um deus pagão da natureza. Ela promoveu a adoração do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Sol.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24572" y="989756"/>
            <a:ext cx="434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Reprovação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91448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980629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EXISTE ESPERANÇA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96727" y="2803807"/>
            <a:ext cx="639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“Conservai o que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[doutrinas]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2:25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16694" y="989756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Conselho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4" y="2792232"/>
            <a:ext cx="67525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vencedor, que guardar até o fim as minhas obras, eu lhe darei autoridade sobre as nações, e com cetro de ferro as regerá…</a:t>
            </a:r>
            <a:endParaRPr lang="pt-BR" sz="38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4" y="3200324"/>
            <a:ext cx="67525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dar-lhe-ei ainda a estrela da manhã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2:26-27</a:t>
            </a:r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647178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“A maioria dos cristãos finalmente consentiu em baixar a norma, formando-se uma união entre o cristianismo e o paganismo. Posto que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045295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adoradores de ídolos professassem estar convertidos e unidos à igreja, apegavam-se ainda à idolatria, mudando apenas os objetos de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culto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9012" y="2600880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pelas imagens de Jesus, e mesmo de Maria e dos santos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Doutrinas errôneas, ritos supersticiosos e cerimônias idolátricas foram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incorporados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39719" y="2739776"/>
            <a:ext cx="7112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sua fé e culto. Unindo-se os seguidores de Cristo aos idólatras, a religião cristã se tornou corrupta e a igreja perdeu sua pureza e poder.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43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39719" y="2473559"/>
            <a:ext cx="7112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houve, entretanto, que não foram transviados por esses enganos. Mantinham-se ainda fiéis ao Autor da verdade, e adoravam a Deus somente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39719" y="2496707"/>
            <a:ext cx="7112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apóstolo Paulo, em sua segunda carta aos tessalonicenses, predisse a grande apostasia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 naqueles primeiros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tempos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5134" y="2589305"/>
            <a:ext cx="7112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 ele, insinuando-se na igreja, erros que preparariam o caminho para o desenvolvimento do papado.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720702"/>
            <a:ext cx="7293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Tiatira era um centro comercial na Ásia Menor 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(moderna Turquia)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sz="3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 localizada num fértil vale no qual passavam rotas de comércio. A principal divindade de Tiatira era Apolo </a:t>
            </a:r>
            <a:r>
              <a:rPr lang="pt-BR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Tirimaeus</a:t>
            </a:r>
            <a:r>
              <a:rPr lang="pt-BR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20225" y="754613"/>
            <a:ext cx="2151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Tiatira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002318" y="1579310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(Sacrifício 538 a 1798 D.C.) </a:t>
            </a: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39719" y="2323087"/>
            <a:ext cx="7112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Pouco a pouco, a princípio furtiva e silenciosamente, e depois mais às claras, à medida em que crescia em força e conquistava o domínio da mente das pessoas,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49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19514" y="2566156"/>
            <a:ext cx="9028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mistério da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levou avante sua obra de engano e blasfêmia. Quase imperceptivelmente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costumes do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paganismo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tiveram ingresso na igreja cristã.”</a:t>
            </a:r>
          </a:p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50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68765" y="2392536"/>
            <a:ext cx="6926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conseguir proveitos e honras humanas, a igreja foi levada a buscar o favor e apoio dos grandes homens da Terra; e,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havendo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assim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50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32833" y="2554581"/>
            <a:ext cx="6926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rejeitado a Cristo, foi induzida a prestar obediência ao representante de Satanás - o bispo de Roma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51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32833" y="2554581"/>
            <a:ext cx="6926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doutrina da supremacia papal opõe-se diretamente aos ensinos das Escrituras Sagradas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51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96643" y="2600880"/>
            <a:ext cx="6798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profecia declarara que o papado havia de cuidar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‘em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mudar os tempos e 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lei’.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7:25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460755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“Ao anjo da igreja em Tiatira escreve: Estas coisas diz o Filho de Deus, que tem os olhos como chama de fogo e os pés semelhantes ao bronze polido: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402881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Conheço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 tuas obras, o teu amor, a tua fé, o teu serviço, a tua perseverança e as tuas últimas obras, mais numerosas do que as primeiras.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368158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Tenho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porém, contra ti o tolerares que essa mulher, </a:t>
            </a:r>
            <a:r>
              <a:rPr lang="pt-BR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Jezabel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que a si mesma se declara profetisa, não somente ensine, mas ainda seduza os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meus servos a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298710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praticarem a prostituição e a comerem coisas sacrificadas aos ídolos.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Dei-lhe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tempo para que se arrependesse; ela, todavia, não quer arrepender-se da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sua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18628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prostituição.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Eis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 a prostro de cama, bem como em grande tribulação os que com ela adulteram, caso não se arrependam das obras que ela incita.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287135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Matarei os seus filhos, e todas as igrejas conhecerão que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 aquele que sonda mentes e corações, e vos darei a cada um segundo as vossas obras.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2:18-29: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718</TotalTime>
  <Words>969</Words>
  <Application>Microsoft Office PowerPoint</Application>
  <PresentationFormat>Personalizar</PresentationFormat>
  <Paragraphs>70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194</cp:revision>
  <dcterms:created xsi:type="dcterms:W3CDTF">2012-08-22T16:14:41Z</dcterms:created>
  <dcterms:modified xsi:type="dcterms:W3CDTF">2013-01-28T18:52:45Z</dcterms:modified>
  <cp:category>SM-EVANGELISMO</cp:category>
</cp:coreProperties>
</file>