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66" r:id="rId1"/>
  </p:sldMasterIdLst>
  <p:sldIdLst>
    <p:sldId id="374" r:id="rId2"/>
    <p:sldId id="258" r:id="rId3"/>
    <p:sldId id="282" r:id="rId4"/>
    <p:sldId id="259" r:id="rId5"/>
    <p:sldId id="364" r:id="rId6"/>
    <p:sldId id="365" r:id="rId7"/>
    <p:sldId id="366" r:id="rId8"/>
    <p:sldId id="368" r:id="rId9"/>
    <p:sldId id="369" r:id="rId10"/>
    <p:sldId id="370" r:id="rId11"/>
    <p:sldId id="261" r:id="rId12"/>
    <p:sldId id="287" r:id="rId13"/>
    <p:sldId id="325" r:id="rId14"/>
    <p:sldId id="327" r:id="rId15"/>
    <p:sldId id="328" r:id="rId16"/>
    <p:sldId id="329" r:id="rId17"/>
    <p:sldId id="371" r:id="rId18"/>
    <p:sldId id="276" r:id="rId19"/>
    <p:sldId id="350" r:id="rId20"/>
    <p:sldId id="351" r:id="rId21"/>
    <p:sldId id="37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32" autoAdjust="0"/>
    <p:restoredTop sz="94660"/>
  </p:normalViewPr>
  <p:slideViewPr>
    <p:cSldViewPr snapToGrid="0">
      <p:cViewPr>
        <p:scale>
          <a:sx n="50" d="100"/>
          <a:sy n="50" d="100"/>
        </p:scale>
        <p:origin x="-1356" y="-1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159761"/>
            <a:ext cx="609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8"/>
            <a:ext cx="4364736" cy="34321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5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557464" y="419132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4370607" y="116855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ci.barbosa.DSA\Desktop\Portugues\fundo Powerpoint entrada - P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827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85715" y="2467748"/>
            <a:ext cx="66205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nome diante de meu Pai e diante dos seus anjos. </a:t>
            </a:r>
          </a:p>
          <a:p>
            <a:pPr algn="ctr"/>
            <a:r>
              <a:rPr lang="pt-B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Quem </a:t>
            </a:r>
            <a:r>
              <a:rPr lang="pt-BR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tem ouvidos, ouça o que o Espírito diz às igrejas</a:t>
            </a:r>
            <a:r>
              <a:rPr lang="pt-B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.” </a:t>
            </a:r>
            <a:endParaRPr lang="pt-BR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75000"/>
                  <a:lumOff val="2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609582" y="719777"/>
            <a:ext cx="49728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Apocalipse 3:1-6:</a:t>
            </a:r>
            <a:endParaRPr lang="pt-BR" sz="24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535471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2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33896" y="2428607"/>
            <a:ext cx="754162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cidade de </a:t>
            </a:r>
            <a:r>
              <a:rPr lang="pt-BR" sz="3800" b="1" dirty="0" err="1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Sardes</a:t>
            </a:r>
            <a:r>
              <a:rPr lang="pt-BR" sz="3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foi construída sobre uma rocha </a:t>
            </a:r>
            <a:r>
              <a:rPr lang="pt-BR" sz="38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(1150 </a:t>
            </a:r>
            <a:r>
              <a:rPr lang="pt-BR" sz="38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a.C.)</a:t>
            </a:r>
            <a:r>
              <a:rPr lang="pt-BR" sz="3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BR" sz="3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ficava numa elevação de cerca de 500 metros. Era a capital do império da Lídia, um dos mais ricos do mundo antigo</a:t>
            </a:r>
            <a:r>
              <a:rPr lang="pt-BR" sz="3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156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04804" y="2557604"/>
            <a:ext cx="705829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Muito pouco havia para ser elogiado. “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Tens em </a:t>
            </a:r>
            <a:r>
              <a:rPr lang="pt-BR" sz="4000" b="1" dirty="0" err="1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Sardes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umas poucas pessoas que não contaminaram as suas vestiduras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…”</a:t>
            </a:r>
            <a:endParaRPr lang="pt-BR" sz="40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984157" y="954920"/>
            <a:ext cx="2223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Elogio</a:t>
            </a:r>
            <a:endParaRPr lang="pt-BR" sz="32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14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30830" y="2974650"/>
            <a:ext cx="68560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restante vivia de aparência, do passado. Era um vivo morto.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984157" y="954920"/>
            <a:ext cx="2223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Elogio</a:t>
            </a:r>
            <a:endParaRPr lang="pt-BR" sz="32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94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974054" y="2443304"/>
            <a:ext cx="639854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“Sê vigilante e consolida o resto que estava para morrer…Lembra-te, do que tens recebido e ouvido, guarda-o e arrepende-te…” </a:t>
            </a:r>
            <a:r>
              <a:rPr lang="pt-BR" sz="38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(Ap. 3:1</a:t>
            </a:r>
            <a:r>
              <a:rPr lang="pt-BR" sz="38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pt-BR" sz="38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416694" y="989756"/>
            <a:ext cx="33586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Conselho</a:t>
            </a:r>
            <a:endParaRPr lang="pt-BR" sz="32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67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19723" y="2595704"/>
            <a:ext cx="675255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 vencedor será assim vestido de vestiduras brancas, e de modo nenhum apagarei o seu nome do livro da vida, pelo contrário,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396657" y="989756"/>
            <a:ext cx="33986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Promessa</a:t>
            </a:r>
            <a:endParaRPr lang="pt-BR" sz="32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0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19723" y="2928483"/>
            <a:ext cx="675255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confessarei o seu nome diante de meu Pai e diante dos seus anjos</a:t>
            </a:r>
            <a:r>
              <a:rPr lang="pt-BR" sz="3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 </a:t>
            </a:r>
            <a:r>
              <a:rPr lang="pt-BR" sz="38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(Ap. 3:5</a:t>
            </a:r>
            <a:r>
              <a:rPr lang="pt-BR" sz="38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pt-BR" sz="38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96657" y="989756"/>
            <a:ext cx="33986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Promessa</a:t>
            </a:r>
            <a:endParaRPr lang="pt-BR" sz="32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97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19723" y="2606695"/>
            <a:ext cx="675255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800" b="1" dirty="0" err="1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Sardes</a:t>
            </a:r>
            <a:r>
              <a:rPr lang="pt-BR" sz="3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representa o quinto período do cristianismo na terra quando ocorreu a reforma protestante sob Martinho Lutero e outros</a:t>
            </a:r>
            <a:r>
              <a:rPr lang="pt-BR" sz="3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38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336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24126" y="1086415"/>
            <a:ext cx="594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375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65635" y="2540595"/>
            <a:ext cx="72607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“Ao pregar a doutrina do segundo advento, Guilherme Miller e seus companheiros haviam trabalhado com o único propósito de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despertar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57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24126" y="1086415"/>
            <a:ext cx="594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375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65635" y="2692995"/>
            <a:ext cx="72607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os homens ao preparo para o juízo. Tinham procurado acordar os que professavam a religião, para a verdadeira esperança da igreja,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87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791084"/>
            <a:ext cx="51943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003958" y="2367171"/>
            <a:ext cx="61840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UMA NOVA ESPERANÇA</a:t>
            </a:r>
          </a:p>
        </p:txBody>
      </p:sp>
    </p:spTree>
    <p:extLst>
      <p:ext uri="{BB962C8B-B14F-4D97-AF65-F5344CB8AC3E}">
        <p14:creationId xmlns:p14="http://schemas.microsoft.com/office/powerpoint/2010/main" val="36161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24126" y="1086415"/>
            <a:ext cx="594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375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65635" y="2692995"/>
            <a:ext cx="72607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levá-los a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sentir a necessidade de uma experiência cristã mais profunda; trabalhavam, também, para acordar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76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24126" y="1086415"/>
            <a:ext cx="594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375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65635" y="2635845"/>
            <a:ext cx="72607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conversos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 dever de imediato arrependimento e conversão a Deus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00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49286" y="2257715"/>
            <a:ext cx="72934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Sardes</a:t>
            </a:r>
            <a:r>
              <a:rPr lang="pt-BR" sz="32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foi uma das cidades legendárias da Ásia Menor, onde hoje é a Turquia. No sétimo século a.C., </a:t>
            </a:r>
            <a:r>
              <a:rPr lang="pt-BR" sz="3200" b="1" dirty="0" err="1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Sardes</a:t>
            </a:r>
            <a:r>
              <a:rPr lang="pt-BR" sz="32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foi a capital da Lídia. Ouro foi encontrado no rio próximo de </a:t>
            </a:r>
            <a:r>
              <a:rPr lang="pt-BR" sz="3200" b="1" dirty="0" err="1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Sardes</a:t>
            </a:r>
            <a:r>
              <a:rPr lang="pt-BR" sz="32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reis que moravam lá foram renomados por sua riqueza. </a:t>
            </a:r>
            <a:endParaRPr lang="pt-BR" sz="36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881565" y="754613"/>
            <a:ext cx="24288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Sardes</a:t>
            </a:r>
            <a:endParaRPr lang="pt-BR" sz="32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073730" y="2206064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3221752" y="1579310"/>
            <a:ext cx="5748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(Cântico de Alegria 1798 a 1833 </a:t>
            </a:r>
            <a:r>
              <a:rPr lang="pt-BR" sz="24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D.C</a:t>
            </a:r>
            <a:r>
              <a:rPr lang="pt-BR" sz="2400" b="1" dirty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.) </a:t>
            </a:r>
          </a:p>
        </p:txBody>
      </p:sp>
    </p:spTree>
    <p:extLst>
      <p:ext uri="{BB962C8B-B14F-4D97-AF65-F5344CB8AC3E}">
        <p14:creationId xmlns:p14="http://schemas.microsoft.com/office/powerpoint/2010/main" val="58321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12572" y="2505848"/>
            <a:ext cx="69668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“Ao </a:t>
            </a:r>
            <a:r>
              <a:rPr lang="pt-BR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anjo da igreja em </a:t>
            </a:r>
            <a:r>
              <a:rPr lang="pt-BR" sz="4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Sardes</a:t>
            </a:r>
            <a:r>
              <a:rPr lang="pt-BR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escreve: Estas coisas diz aquele que tem os sete Espíritos de Deus e as sete estrelas: Conheço as </a:t>
            </a:r>
            <a:r>
              <a:rPr lang="pt-B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tuas</a:t>
            </a:r>
            <a:endParaRPr lang="pt-BR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75000"/>
                  <a:lumOff val="2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609582" y="719777"/>
            <a:ext cx="49728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Apocalipse 3:1-6:</a:t>
            </a:r>
            <a:endParaRPr lang="pt-BR" sz="24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535471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6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12572" y="2582048"/>
            <a:ext cx="69668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obras, que tens nome de que </a:t>
            </a:r>
            <a:r>
              <a:rPr lang="pt-B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obras</a:t>
            </a:r>
            <a:r>
              <a:rPr lang="pt-BR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que tens nome de que vives e estás morto</a:t>
            </a:r>
            <a:r>
              <a:rPr lang="pt-B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</a:p>
          <a:p>
            <a:pPr algn="ctr"/>
            <a:r>
              <a:rPr lang="pt-BR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Sê vigilante e consolida o resto que estava </a:t>
            </a:r>
            <a:r>
              <a:rPr lang="pt-B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para</a:t>
            </a:r>
            <a:endParaRPr lang="pt-BR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75000"/>
                  <a:lumOff val="2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609582" y="719777"/>
            <a:ext cx="49728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Apocalipse 3:1-6:</a:t>
            </a:r>
            <a:endParaRPr lang="pt-BR" sz="24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535471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75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39094" y="2677298"/>
            <a:ext cx="69668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morrer, porque não tenho achado íntegras as tuas obras na presença do meu Deus</a:t>
            </a:r>
            <a:r>
              <a:rPr lang="pt-B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.”</a:t>
            </a:r>
            <a:endParaRPr lang="pt-BR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75000"/>
                  <a:lumOff val="2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609582" y="719777"/>
            <a:ext cx="49728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Apocalipse 3:1-6:</a:t>
            </a:r>
            <a:endParaRPr lang="pt-BR" sz="24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535471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02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0700" y="2391548"/>
            <a:ext cx="853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“Lembra-te</a:t>
            </a:r>
            <a:r>
              <a:rPr lang="pt-BR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pois, do que tens recebido e ouvido, guarda-o e arrepende-te. Porquanto, se não vigiares, virei como ladrão, e não conhecerás </a:t>
            </a:r>
            <a:r>
              <a:rPr lang="pt-BR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 modo algum em que hora virei contra ti.”</a:t>
            </a:r>
          </a:p>
          <a:p>
            <a:pPr algn="ctr"/>
            <a:endParaRPr lang="pt-BR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75000"/>
                  <a:lumOff val="2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609582" y="719777"/>
            <a:ext cx="49728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Apocalipse 3:1-6:</a:t>
            </a:r>
            <a:endParaRPr lang="pt-BR" sz="24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535471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4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85716" y="2562998"/>
            <a:ext cx="662056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“Tens</a:t>
            </a:r>
            <a:r>
              <a:rPr lang="pt-BR" sz="3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contudo, em </a:t>
            </a:r>
            <a:r>
              <a:rPr lang="pt-BR" sz="3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Sardes</a:t>
            </a:r>
            <a:r>
              <a:rPr lang="pt-BR" sz="3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umas poucas pessoas que não contaminaram as suas vestiduras e andarão de branco junto comigo, pois são dignas</a:t>
            </a:r>
            <a:r>
              <a:rPr lang="pt-BR" sz="3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.” </a:t>
            </a:r>
            <a:endParaRPr lang="pt-BR" sz="3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75000"/>
                  <a:lumOff val="2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609582" y="719777"/>
            <a:ext cx="49728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Apocalipse 3:1-6:</a:t>
            </a:r>
            <a:endParaRPr lang="pt-BR" sz="24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535471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96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85715" y="2258198"/>
            <a:ext cx="662056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“O </a:t>
            </a:r>
            <a:r>
              <a:rPr lang="pt-BR" sz="3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vencedor será assim vestido de vestiduras brancas, e de modo nenhum apagarei o seu nome do Livro da Vida; pelo contrário, confessarei o </a:t>
            </a:r>
            <a:r>
              <a:rPr lang="pt-BR" sz="3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seu</a:t>
            </a:r>
            <a:endParaRPr lang="pt-BR" sz="3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75000"/>
                  <a:lumOff val="2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609582" y="719777"/>
            <a:ext cx="49728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Apocalipse 3:1-6:</a:t>
            </a:r>
            <a:endParaRPr lang="pt-BR" sz="24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535471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08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820</TotalTime>
  <Words>539</Words>
  <Application>Microsoft Office PowerPoint</Application>
  <PresentationFormat>Personalizar</PresentationFormat>
  <Paragraphs>40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Elementar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SM8101-SM8117</dc:title>
  <dc:subject>A ÚLTIMA ESPERANÇA</dc:subject>
  <dc:creator>Pr. MARCELO AUGUSTO DE CARVALHO</dc:creator>
  <cp:keywords>www.4tons.com</cp:keywords>
  <dc:description>COMÉRCIO PROIBIDO. USO PESSOAL</dc:description>
  <cp:lastModifiedBy>DSA - Joci Barbosa</cp:lastModifiedBy>
  <cp:revision>206</cp:revision>
  <dcterms:created xsi:type="dcterms:W3CDTF">2012-08-22T16:14:41Z</dcterms:created>
  <dcterms:modified xsi:type="dcterms:W3CDTF">2013-01-28T18:55:32Z</dcterms:modified>
  <cp:category>SM-EVANGELISMO</cp:category>
</cp:coreProperties>
</file>