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86" r:id="rId2"/>
    <p:sldId id="258" r:id="rId3"/>
    <p:sldId id="282" r:id="rId4"/>
    <p:sldId id="374" r:id="rId5"/>
    <p:sldId id="259" r:id="rId6"/>
    <p:sldId id="36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261" r:id="rId15"/>
    <p:sldId id="328" r:id="rId16"/>
    <p:sldId id="371" r:id="rId17"/>
    <p:sldId id="382" r:id="rId18"/>
    <p:sldId id="276" r:id="rId19"/>
    <p:sldId id="350" r:id="rId20"/>
    <p:sldId id="351" r:id="rId21"/>
    <p:sldId id="372" r:id="rId22"/>
    <p:sldId id="383" r:id="rId23"/>
    <p:sldId id="384" r:id="rId24"/>
    <p:sldId id="3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94660"/>
  </p:normalViewPr>
  <p:slideViewPr>
    <p:cSldViewPr snapToGrid="0">
      <p:cViewPr>
        <p:scale>
          <a:sx n="80" d="100"/>
          <a:sy n="80" d="100"/>
        </p:scale>
        <p:origin x="-19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0697" y="2762899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guardaste a palavra da minha perseverança, também eu te guardarei da hora da provação que há de vir sobre o mundo inteiro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84769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experimentar os que habitam sobre a terra. </a:t>
            </a:r>
          </a:p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Venho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demora. Conserva o que tens, para que ninguém tome a tua coroa.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513517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vencedor, fá-lo-ei coluna no santuário do meu Deus, e daí jamais sairá; gravarei também sobre ele o nome do meu Deus, o nome 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418515"/>
            <a:ext cx="69668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cidade do meu Deus, a nova Jerusalém que desce do céu, vinda da parte do meu Deus, e o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nome. </a:t>
            </a:r>
          </a:p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ouvidos, ouça o que o Espírito diz às igrejas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8978" y="2364778"/>
            <a:ext cx="75416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sua localização geográfica era a porta de entrada para o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Oriente. Era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cidade magnificente.</a:t>
            </a:r>
          </a:p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igreja deve ter sido notável, pois recebeu só elogios da parte de Cristo e nenhuma repreensão.</a:t>
            </a: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79375" y="2928483"/>
            <a:ext cx="67525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vencedor fá-lo-ei coluna no santuário do meu Deus, e daí jamais sairá…”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3:12)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352902"/>
            <a:ext cx="67525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Filadélfia representa um período de tempo ocorrente no século XIX, quando grandes movimentos evangélicos e pró-advento revitalizaram a igreja. 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479035"/>
            <a:ext cx="67525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um período em que a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missionária começou a se expandir pelo mundo. Nesse período surge a Igreja Adventista do Sétimo Dia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0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413431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“Na parábola de Mateus 25, o tempo de espera e sono é seguido pela vinda do Esposo. Isto concordava com os argumentos que acabam de ser apresentados,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86563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os homens ao preparo para o juízo. Tinham procurado acordar os que professavam a religião, para a verdadeira esperança da igreja,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90970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806558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SEGREDO DA ESPERANÇA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306552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da profecia como dos símbolos. Produziram profunda convicção quanto à sua veracidade; e o "clamor da meia-noite" foi proclamado por milhares de crentes.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39061"/>
            <a:ext cx="7260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alastrou-se pelo país.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Até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expectante povo de Deus ficou completamente desperto.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686562"/>
            <a:ext cx="7260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Viram os crentes suas dúvidas e perplexidades removidas, e a esperança e coragem animaram-lhes o coração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508433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Teve as características que distinguem a obra de Deus em todas as épocas. Houve pouca alegria arrebatadora, porém mais profundo exame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400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13044" y="3149700"/>
            <a:ext cx="696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coração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confissão de pecados e abandono do mundo.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815855"/>
            <a:ext cx="7293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Filadélfia fica num vale aos pés de um platô montanhoso. </a:t>
            </a: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reis de Pérgamo fundaram Filadélfia como um posto avançado do seu Reino no segundo século a.C. 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00051" y="754613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Filadélfia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221752" y="1579310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(Amor F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raterno 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1833 a 1844 D.C.) </a:t>
            </a: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578349"/>
            <a:ext cx="7293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inscrição encontrada em Filadélfia menciona diversos deuses e deusas. Zeus, o chefe dos deuses, foi dito que mandou o povo ser puro, não praticar o engano, assassinato, roubo, adultério e outros tipos de mal. 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00051" y="754613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Filadélfia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221752" y="1579310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(Amor F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raterno 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1833 a 1844 D.C.) </a:t>
            </a:r>
          </a:p>
        </p:txBody>
      </p:sp>
    </p:spTree>
    <p:extLst>
      <p:ext uri="{BB962C8B-B14F-4D97-AF65-F5344CB8AC3E}">
        <p14:creationId xmlns:p14="http://schemas.microsoft.com/office/powerpoint/2010/main" val="38875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691647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“Ao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anjo da igreja em Filadélfia escreve: Estas coisas diz o santo, o verdadeiro, aquele que tem a chave de Davi, que abre,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430390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ninguém fechará, e que fecha, e ninguém abrirá:</a:t>
            </a:r>
          </a:p>
          <a:p>
            <a:pPr algn="ctr"/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Conheço as tuas obras—eis que tenho posto diante de ti uma porta aberta, a qual</a:t>
            </a:r>
            <a:endParaRPr lang="pt-BR" sz="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49143"/>
            <a:ext cx="69668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fechar—que tens pouca força, entretanto, guardaste a minha palavra e não negaste o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644146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 farei que alguns dos que são da sinagoga de Satanás, desses que a si mesmos se declaram judeus e não são, mas mentem, eis que os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farei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2584" y="2869777"/>
            <a:ext cx="6706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 e prostrar-se aos teus pés e conhecer que eu te amei.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3:7-13: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887</TotalTime>
  <Words>649</Words>
  <Application>Microsoft Office PowerPoint</Application>
  <PresentationFormat>Personalizar</PresentationFormat>
  <Paragraphs>48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220</cp:revision>
  <dcterms:created xsi:type="dcterms:W3CDTF">2012-08-22T16:14:41Z</dcterms:created>
  <dcterms:modified xsi:type="dcterms:W3CDTF">2013-01-28T18:58:00Z</dcterms:modified>
  <cp:category>SM-EVANGELISMO</cp:category>
</cp:coreProperties>
</file>