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405" r:id="rId2"/>
    <p:sldId id="258" r:id="rId3"/>
    <p:sldId id="282" r:id="rId4"/>
    <p:sldId id="374" r:id="rId5"/>
    <p:sldId id="259" r:id="rId6"/>
    <p:sldId id="364" r:id="rId7"/>
    <p:sldId id="365" r:id="rId8"/>
    <p:sldId id="375" r:id="rId9"/>
    <p:sldId id="376" r:id="rId10"/>
    <p:sldId id="377" r:id="rId11"/>
    <p:sldId id="378" r:id="rId12"/>
    <p:sldId id="261" r:id="rId13"/>
    <p:sldId id="276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 autoAdjust="0"/>
    <p:restoredTop sz="94660"/>
  </p:normalViewPr>
  <p:slideViewPr>
    <p:cSldViewPr snapToGrid="0">
      <p:cViewPr>
        <p:scale>
          <a:sx n="80" d="100"/>
          <a:sy n="80" d="100"/>
        </p:scale>
        <p:origin x="-19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1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976655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Eis que estou à porta e bato; se alguém ouvir a minha voz, e abrir a porta, entrarei em sua casa, e com ele cearei, e ele comigo.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3:14-22: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96645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Ao que vencer, eu lhe concederei que se assente comigo no meu trono.</a:t>
            </a:r>
          </a:p>
          <a:p>
            <a:pPr algn="ctr"/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Quem </a:t>
            </a:r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tem ouvidos, ouça o que o Espírito diz às igrejas</a:t>
            </a:r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</a:t>
            </a:r>
            <a:endParaRPr lang="pt-BR" sz="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3:14-22: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28248" y="2597788"/>
            <a:ext cx="67355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 igrejas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mostram que Deus está cuidando da história do mundo. Da mesma forma como Deus quer hoje cuidar da sua vida e da sua história. </a:t>
            </a:r>
            <a:endParaRPr lang="pt-BR" sz="38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327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86563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“A mensagem à igreja de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Laodicéia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é uma impressionante acusação, e é aplicável ao povo de Deus no tempo presente.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327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16925" y="2900319"/>
            <a:ext cx="86333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“... O Senhor nos mostra aqui que a mensagem a ser apresentada a Seu povo pelos pastores a quem Ele chamou para adverti-lo, não é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uma</a:t>
            </a:r>
          </a:p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mensagem de paz e segurança.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327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460931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mensagem de paz 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segurança.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povo de Deus é representado na mensagem aos </a:t>
            </a:r>
            <a:r>
              <a:rPr lang="pt-BR" sz="40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laodiceanos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como em uma posição de segurança carnal. Estão a gosto,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acreditando-se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327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734064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em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exaltada condição de realizações espirituais.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‘Como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dizes: Rico sou, e estou enriquecido, e de nada tenho falta; e não sabes que és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um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327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045295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desgraçado, e miserável,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 pobre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e cego, e nu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.’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maior ilusão pode sobrevir ao espírito humano que a confiança de se acharem justos, quando estão totalmente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327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306552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errados! A mensagem da Testemunha Verdadeira encontra o povo de Deus em triste engano, todavia sinceros em seu engano. Não sabem que sua condição é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deplorável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327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045295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aos olhos de Deus. Ao passo que aqueles a quem se dirige se lisonjeiam de achar-se em exaltada condição espiritual, a mensagem da Testemunha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Verdadeira </a:t>
            </a:r>
            <a:r>
              <a:rPr lang="pt-BR" sz="4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derruba-lhes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91448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3055939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ESPERANÇA PARA VIVER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508432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segurança, com a assustadora 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acusação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seu verdadeiro estado de cegueira, pobreza e miséria espiritual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testemunho, tão incisivo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591560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severo, não pode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</a:t>
            </a:r>
            <a:endParaRPr lang="pt-BR" sz="40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engano, pois é a Testemunha Verdadeira que fala, e Seu Testemunho tem de ser correto. Difícil é aos que se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722188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engano, pois é a Testemunha Verdadeira que fala, e Seu Testemunho tem de ser correto. Difícil é aos que se acham seguros em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579685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realizações, e que se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acreditam ricos em conhecimento espiritual, receber a mensagem que declara acharem-se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enganados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579685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necessitados de todas as graças espirituais.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muitos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estão lisonjeando de ser bons cristãos, os quais não têm um raio de luz de Cristo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74687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têm por si mesmos uma viva experiência na vida religiosa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Necessitam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profunda e completa obra de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humilhação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si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84953" y="2662812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diante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Deus, antes de experimentarem sua verdadeira necessidade de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diligente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perseverante esforço para obter as preciosas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graças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508433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Espírito. ... Muitos se apegam a suas dúvidas e a seus pecados acariciados,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enquanto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encontram em tão grande engano que dizem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39061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sentem que não necessitam de nada. Pensam que não é necessário o testemunho do Espírito de Deus em reprovação, ou que não se refere a eles.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472807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Esses estão na maior necessidade da graça de Deus e de discernimento espiritual, para que descubram sua deficiência no conhecimento das coisas do espírito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5" y="3017736"/>
            <a:ext cx="7293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Laodicéia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fica no principal cruzamento de estradas dos vales da Ásia Menor, no que é hoje a Turquia. A cidade estava situada numa montanha que dava para um vale fértil e majestosas montanhas. 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33338" y="754613"/>
            <a:ext cx="3525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Laodicéia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390740" y="1579310"/>
            <a:ext cx="541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(DE 1844 ATÉ À VOLTA </a:t>
            </a:r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JESUS) </a:t>
            </a:r>
            <a:endParaRPr lang="pt-BR" sz="2400" b="1" dirty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15311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Faltam-lhes quase todos os requisitos necessários ao aperfeiçoamento do caráter cristão. Não têm um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 prático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555934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 bíblica, que leva à humildade de vida, e à conformidade de seu querer com a vontade de Cristo. Não estão vivendo em obediência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769690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reclamos divinos. Não basta meramente professar a verdade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mensagem da Testemunha Verdadeira, porém, revela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772429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terrível engano pesa sobre nosso povo, o que torna necessário dirigir-lhe advertências, para o despertar da modorra espiritual, 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328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639062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estimular para uma ação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decidida.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Muitos indagam: Por que são feitas tantas reprovações? Por que nos acusam continuamente os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329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591560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Testemunhos de desvios da fé e de ofensivos pecados? Nós amamos a verdade; estamos prosperando; não temos necessidade desses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329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710313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testemunhos de advertência e reprovação. Examinem, porém, esses queixosos o próprio coração, e comparem sua vida com os ensinos práticos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329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722188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Bíblia, humilhem a alma diante de Deus, deixem que a graça divina lhes ilumine as trevas, e as escamas lhes cairão dos olhos, e compreenderão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329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4" y="2876568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verdadeira pobreza e miséria espiritual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...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Causa da Cegueira Espiritual Foi-me mostrado que a maior causa de o povo de Deus se achar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2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Seletos, Vol.1, 329</a:t>
            </a:r>
            <a:endParaRPr lang="pt-BR" sz="32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01826" y="2603436"/>
            <a:ext cx="7260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estado de cegueira espiritual, é o não receberem a correção. Muitos têm desprezado as reprovações e advertências que lhes foram feitas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09182" y="2483346"/>
            <a:ext cx="6973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tempos romanos, a cidade era um importante centro de administração e comércio. As questões de justiça da região eram ouvidas em </a:t>
            </a:r>
            <a:r>
              <a:rPr lang="pt-BR" sz="32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Laodicéia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fundos eram depositados nos bancos da cidade para segurança. 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33338" y="754613"/>
            <a:ext cx="3525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Laodicéia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390740" y="1579310"/>
            <a:ext cx="541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(DE 1844 ATÉ À VOLTA </a:t>
            </a:r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JESUS) </a:t>
            </a:r>
            <a:endParaRPr lang="pt-BR" sz="2400" b="1" dirty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442266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“Ao anjo da igreja em </a:t>
            </a:r>
            <a:r>
              <a:rPr lang="pt-BR" sz="4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Laodicéia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escreve: Isto diz o Amém, a testemunha fiel e verdadeira, o </a:t>
            </a:r>
            <a:r>
              <a:rPr lang="pt-BR" sz="4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pricípio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da criação de Deus: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3:14-22: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691647"/>
            <a:ext cx="69668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Conheço as tuas obras, que nem és frio nem quente; oxalá foras frio ou quente! Assim, porque és morno, e não és quente nem frio</a:t>
            </a:r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vomitar-te-ei da minha boca</a:t>
            </a:r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pt-BR" sz="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3:14-22: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656022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Porquanto </a:t>
            </a:r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dizes: Rico sou, e estou enriquecido, e de nada tenho falta; e não sabes que és um coitado, e miserável, e pobre, e cego, e nu;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3:14-22: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7569" y="2644146"/>
            <a:ext cx="6966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aconselho-te que de mim compres ouro refinado no fogo, para que te enriqueças; e vestes brancas, para que te vistas, e não seja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3:14-22: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976655"/>
            <a:ext cx="6966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 repreendo e castigo a todos quantos amo: sê pois zeloso, e arrepende-te.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93791" y="719777"/>
            <a:ext cx="560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3:14-22: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1005</TotalTime>
  <Words>1173</Words>
  <Application>Microsoft Office PowerPoint</Application>
  <PresentationFormat>Personalizar</PresentationFormat>
  <Paragraphs>82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233</cp:revision>
  <dcterms:created xsi:type="dcterms:W3CDTF">2012-08-22T16:14:41Z</dcterms:created>
  <dcterms:modified xsi:type="dcterms:W3CDTF">2013-01-28T19:02:34Z</dcterms:modified>
  <cp:category>SM-EVANGELISMO</cp:category>
</cp:coreProperties>
</file>