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438" r:id="rId2"/>
    <p:sldId id="258" r:id="rId3"/>
    <p:sldId id="381" r:id="rId4"/>
    <p:sldId id="382" r:id="rId5"/>
    <p:sldId id="383" r:id="rId6"/>
    <p:sldId id="380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2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3" r:id="rId26"/>
    <p:sldId id="404" r:id="rId27"/>
    <p:sldId id="402" r:id="rId28"/>
    <p:sldId id="405" r:id="rId29"/>
    <p:sldId id="406" r:id="rId30"/>
    <p:sldId id="407" r:id="rId31"/>
    <p:sldId id="408" r:id="rId32"/>
    <p:sldId id="409" r:id="rId33"/>
    <p:sldId id="410" r:id="rId34"/>
    <p:sldId id="26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3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2" autoAdjust="0"/>
    <p:restoredTop sz="94660"/>
  </p:normalViewPr>
  <p:slideViewPr>
    <p:cSldViewPr snapToGrid="0">
      <p:cViewPr>
        <p:scale>
          <a:sx n="90" d="100"/>
          <a:sy n="90" d="100"/>
        </p:scale>
        <p:origin x="-72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1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2712421"/>
            <a:ext cx="7665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“Ditas estas palavras, foi Jesus elevado às alturas, à vista deles, e uma nuvem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encobriu dos seus olhos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30654" y="890047"/>
            <a:ext cx="37307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1:9-11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12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2467878"/>
            <a:ext cx="7665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estando eles com os olhos fitos no céu, enquanto Jesus subia, eis que dois varões vestidos de branco se puseram ao lado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deles.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30654" y="1038909"/>
            <a:ext cx="37307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1:9-11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4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2638000"/>
            <a:ext cx="7665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lhes disseram: Varões galileus, por que estais olhando para as alturas? Esse Jesus que dentre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30654" y="1049542"/>
            <a:ext cx="37307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1:9-11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4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1641" y="2669899"/>
            <a:ext cx="7408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vós foi assunto ao céu virá do modo como o vistes subir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30654" y="1081441"/>
            <a:ext cx="37307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1:9-11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6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8178" y="2674948"/>
            <a:ext cx="6435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BENDITA PROMESSA</a:t>
            </a:r>
            <a:endParaRPr lang="pt-BR" sz="5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6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3424815"/>
            <a:ext cx="7665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turbe o vosso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coração... Virei outra vez.” 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0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8178" y="3110882"/>
            <a:ext cx="6435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GRANDE ESPERANÇA</a:t>
            </a:r>
          </a:p>
        </p:txBody>
      </p:sp>
    </p:spTree>
    <p:extLst>
      <p:ext uri="{BB962C8B-B14F-4D97-AF65-F5344CB8AC3E}">
        <p14:creationId xmlns:p14="http://schemas.microsoft.com/office/powerpoint/2010/main" val="41063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2786862"/>
            <a:ext cx="76652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turbe o vosso coração; credes em Deus, crede também em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Mim.” 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4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1140" y="2329662"/>
            <a:ext cx="74097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meu Pai há muitas moradas. Se assim não fora,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3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teria dito. Pois vou preparar-vos lugar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1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1140" y="2329662"/>
            <a:ext cx="740972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quando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 vos preparar lugar, voltarei e vos receberei para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mesmo, para que, onde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estou, estejais vós também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3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90970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367171"/>
            <a:ext cx="618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ESPERANÇA DA VOLTA DE JESUS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8177" y="3057720"/>
            <a:ext cx="6435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SINAIS DE ESPERANÇA</a:t>
            </a:r>
          </a:p>
        </p:txBody>
      </p:sp>
    </p:spTree>
    <p:extLst>
      <p:ext uri="{BB962C8B-B14F-4D97-AF65-F5344CB8AC3E}">
        <p14:creationId xmlns:p14="http://schemas.microsoft.com/office/powerpoint/2010/main" val="28541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2829381"/>
            <a:ext cx="7665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 das Oliveiras, achava-se Jesus assentado, quando se aproximaram dele os discípulos, em particular,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72482" y="932579"/>
            <a:ext cx="44470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24:3-5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7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73" y="2542302"/>
            <a:ext cx="7665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lhe pediram: Dize-nos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sucederão estas coisas e que sinal haverá da tua vinda e da consumação do século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72482" y="932579"/>
            <a:ext cx="44470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24:3-5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55" y="2574200"/>
            <a:ext cx="73342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ele lhes respondeu: Vede que ninguém vos engane. </a:t>
            </a:r>
          </a:p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virão muitos em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nome,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72482" y="932579"/>
            <a:ext cx="44470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24:3-5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4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1264" y="3307847"/>
            <a:ext cx="7334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dizendo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Eu sou o Cristo, e enganarão a muitos.”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72482" y="932579"/>
            <a:ext cx="44470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24:3-5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9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80324" y="2914442"/>
            <a:ext cx="7334290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certamente, ouvireis falar de guerras e rumores de guerras; vede, não vos assusteis, porque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69037" y="932579"/>
            <a:ext cx="38539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0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55" y="3212153"/>
            <a:ext cx="733429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necessário assim acontecer, mas ainda não é o fim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69037" y="932579"/>
            <a:ext cx="38539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9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27488" y="2861268"/>
            <a:ext cx="66894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Guerras;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Rumores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guerras;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vos assusteis;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necessário acontecer;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não é o fim;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69030" y="624222"/>
            <a:ext cx="38539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24:6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4681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55" y="2595465"/>
            <a:ext cx="7334290" cy="34778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“Porquanto se levantará nação contra nação, reino contra reino, e haverá fomes e terremotos em vários lugares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69037" y="932579"/>
            <a:ext cx="38539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665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55" y="3116461"/>
            <a:ext cx="7334290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“Porém </a:t>
            </a:r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isto é o princípio das dores.”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69037" y="932579"/>
            <a:ext cx="38539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0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70" y="3063309"/>
            <a:ext cx="76652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turbe o vosso coração; credes em Deus, crede também em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Mim.” 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44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55" y="2893176"/>
            <a:ext cx="7334290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por se multiplicar a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iniquidade, </a:t>
            </a:r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amor se esfriará de quase todos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83891" y="932579"/>
            <a:ext cx="42242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439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55" y="2850647"/>
            <a:ext cx="7334290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“Aquele, porém, que perseverar até o fim, esse será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salvo.”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83891" y="932579"/>
            <a:ext cx="42242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6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75637" y="2808116"/>
            <a:ext cx="8527312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será pregado este evangelho do reino por todo o mundo, para testemunho a todas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nações. Então, virá o fim.”</a:t>
            </a:r>
          </a:p>
          <a:p>
            <a:pPr algn="ctr"/>
            <a:endParaRPr lang="pt-BR" sz="46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83891" y="932579"/>
            <a:ext cx="42242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24:14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3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1507" y="2680526"/>
            <a:ext cx="6902986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“Porque, ainda dentro de pouco tempo, Aquele que vem virá e não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tardará.”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17980" y="932579"/>
            <a:ext cx="45560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Hebreus 10:37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6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1302" y="2835004"/>
            <a:ext cx="6486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SERÁ A VOLTA DE NOSSO SENHOR JESUS?</a:t>
            </a:r>
            <a:endParaRPr lang="pt-BR" sz="42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77115" y="3038710"/>
            <a:ext cx="64866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“Filho, chegou a hora, vá buscar meus filhos, aqueles por quem Você morreu!” </a:t>
            </a:r>
            <a:endParaRPr lang="pt-BR" sz="4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7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1507" y="2648628"/>
            <a:ext cx="6902986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“Olhei, e eis uma nuvem branca, e sentado sobre a nuvem um semelhante a filho de homem,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8488" y="932579"/>
            <a:ext cx="52950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14:14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2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48814" y="2914442"/>
            <a:ext cx="6902986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cabeça uma coroa de ouro e na mão uma foice afiada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8488" y="932579"/>
            <a:ext cx="52950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14:14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7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4515" y="3212153"/>
            <a:ext cx="6902986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“Porquanto o Senhor mesmo, dada a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</a:t>
            </a:r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de ordem, ouvida a voz do arcanjo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44257" y="932579"/>
            <a:ext cx="6703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Tessalonicenses </a:t>
            </a:r>
            <a:r>
              <a:rPr lang="pt-BR" sz="4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4:16-17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784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4507" y="2956972"/>
            <a:ext cx="6902986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ressoada </a:t>
            </a:r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trombeta de Deus, descerá dos céus, e os mortos em Cristo ressuscitarão primeiro;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744257" y="932579"/>
            <a:ext cx="6703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Tessalonicenses </a:t>
            </a:r>
            <a:r>
              <a:rPr lang="pt-BR" sz="4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4:16-17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72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1139" y="2988881"/>
            <a:ext cx="74097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meu Pai há muitas moradas. Se assim não fora,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3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teria dito. Pois vou preparar-vos lugar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7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4507" y="2818748"/>
            <a:ext cx="6902986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</a:t>
            </a:r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nós, os vivos, os que ficarmos, seremos arrebatados juntamente com eles, entre nuvens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44257" y="932579"/>
            <a:ext cx="6703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Tessalonicenses </a:t>
            </a:r>
            <a:r>
              <a:rPr lang="pt-BR" sz="4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4:16-17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03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1507" y="3212154"/>
            <a:ext cx="6902986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encontro do Senhor nos ares, e, assim, estaremos para sempre com o Senhor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44257" y="932579"/>
            <a:ext cx="6703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Tessalonicenses </a:t>
            </a:r>
            <a:r>
              <a:rPr lang="pt-BR" sz="4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4:16-17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355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77115" y="2408044"/>
            <a:ext cx="6486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mundo ficará vazio e escuro, Satanás estará preso aqui, tudo estará destruído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1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55851" y="2737653"/>
            <a:ext cx="6486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Enquanto isto, o povo de Deus estará no céu, vivendo e reinando com Cristo.</a:t>
            </a:r>
            <a:endParaRPr lang="pt-BR" sz="4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4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77116" y="2644170"/>
            <a:ext cx="648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SERÁ A VOLTA DE JESUS?</a:t>
            </a:r>
            <a:endParaRPr lang="pt-BR" sz="4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6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8019" y="2631880"/>
            <a:ext cx="7464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olho O verá 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Apo. 1:7)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visível.</a:t>
            </a: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real.</a:t>
            </a: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milhões de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anjos.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56122" y="2482471"/>
            <a:ext cx="7464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 startAt="5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pisará na terra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 startAt="5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Marchando sobre as nuvens.</a:t>
            </a:r>
          </a:p>
          <a:p>
            <a:pPr marL="542925" indent="-542925">
              <a:buFont typeface="+mj-lt"/>
              <a:buAutoNum type="arabicPeriod" startAt="5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Ficará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nuvens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Tess. 4:16 e 17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42925" indent="-542925">
              <a:buFont typeface="+mj-lt"/>
              <a:buAutoNum type="arabicPeriod" startAt="5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 com poder e muita glória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(Mateus 24:30 e 31)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1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77116" y="2644170"/>
            <a:ext cx="648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ACONTECERÁ?</a:t>
            </a:r>
            <a:endParaRPr lang="pt-BR" sz="4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8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8019" y="2610063"/>
            <a:ext cx="6847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voltará à esta terra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novamente.</a:t>
            </a: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Descerá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céu a nova Jerusalém, a cidade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 descerá dentro da santa cidade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4857" y="2588797"/>
            <a:ext cx="7464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 startAt="4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será iluminada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novamente.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 startAt="4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ímpios ressuscitarão para receber a recompensa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final.</a:t>
            </a:r>
          </a:p>
          <a:p>
            <a:pPr marL="542925" indent="-542925">
              <a:buFont typeface="+mj-lt"/>
              <a:buAutoNum type="arabicPeriod" startAt="4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inimigo será solto por pouco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9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1140" y="2329662"/>
            <a:ext cx="740972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quando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 vos preparar lugar, voltarei e vos receberei para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mesmo, para que, onde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estou, estejais vós também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4" y="1198404"/>
            <a:ext cx="3704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14:1-3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6754" y="2503737"/>
            <a:ext cx="7464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 startAt="7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Ocorrerá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última fase do juízo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 startAt="7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ímpios verão os momentos de oportunidades que Deus lhes concedeu e infelizmente rejeitaram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8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7647" y="2386779"/>
            <a:ext cx="7676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9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joelho se dobrará diante de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8038" indent="-808038">
              <a:buFont typeface="+mj-lt"/>
              <a:buAutoNum type="arabicPeriod" startAt="9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dará as boas vindas aos justos 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Mat. 25:34)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8038" indent="-808038">
              <a:buFont typeface="+mj-lt"/>
              <a:buAutoNum type="arabicPeriod" startAt="9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Dará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sentença final aos ímpios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25:41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3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0559" y="2566965"/>
            <a:ext cx="76767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12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ímpios, movidos pelo inimigo, tentarão invadir a cidade santa, mas, descerá fogo do céu para consumi-los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5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7647" y="2620128"/>
            <a:ext cx="76767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13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fogo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purificará a terra, o mal será destruído para sempre, nunca mais haverá pecados, nem o mal se levantará por duas vezes.</a:t>
            </a:r>
            <a:endParaRPr lang="pt-BR" sz="4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4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02958" y="2768417"/>
            <a:ext cx="7386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14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caráter de Deus estará vindicado, todo o universo proclamará que Deus é amor!</a:t>
            </a:r>
            <a:endParaRPr lang="pt-BR" sz="4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1192" y="2874742"/>
            <a:ext cx="7676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15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fará tudo novo de novo, enfim teremos um novo céu e uma nova terra, para sempre.</a:t>
            </a:r>
            <a:endParaRPr lang="pt-BR" sz="4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9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92056" y="3292756"/>
            <a:ext cx="648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proceder para ter a vida eterna?</a:t>
            </a:r>
            <a:endParaRPr lang="pt-BR" sz="4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3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3581" y="2556900"/>
            <a:ext cx="6804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todos os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vida de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Aceitar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como Salvador e Senhor.</a:t>
            </a:r>
          </a:p>
        </p:txBody>
      </p:sp>
    </p:spTree>
    <p:extLst>
      <p:ext uri="{BB962C8B-B14F-4D97-AF65-F5344CB8AC3E}">
        <p14:creationId xmlns:p14="http://schemas.microsoft.com/office/powerpoint/2010/main" val="1509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68772" y="2981068"/>
            <a:ext cx="685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 startAt="4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Obedecer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 Dez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Mandamentos.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 startAt="4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Nascer de novo da água e do Espírito.</a:t>
            </a:r>
          </a:p>
        </p:txBody>
      </p:sp>
    </p:spTree>
    <p:extLst>
      <p:ext uri="{BB962C8B-B14F-4D97-AF65-F5344CB8AC3E}">
        <p14:creationId xmlns:p14="http://schemas.microsoft.com/office/powerpoint/2010/main" val="29300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3582" y="2885941"/>
            <a:ext cx="6804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 startAt="6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Testemunhar acerca de Jesus, como um verdadeiro evangelista.</a:t>
            </a:r>
          </a:p>
          <a:p>
            <a:pPr marL="542925" indent="-542925">
              <a:buFont typeface="+mj-lt"/>
              <a:buAutoNum type="arabicPeriod" startAt="6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Permanecer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até o fim, pela graça de Deus.</a:t>
            </a:r>
          </a:p>
        </p:txBody>
      </p:sp>
    </p:spTree>
    <p:extLst>
      <p:ext uri="{BB962C8B-B14F-4D97-AF65-F5344CB8AC3E}">
        <p14:creationId xmlns:p14="http://schemas.microsoft.com/office/powerpoint/2010/main" val="32884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696796"/>
            <a:ext cx="7881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pecado trouxe dor, sofrimento, separação de Deus e finalmente a morte!</a:t>
            </a:r>
            <a:endParaRPr lang="pt-BR" sz="52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1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230233"/>
            <a:ext cx="8255000" cy="4464351"/>
            <a:chOff x="1976967" y="1230233"/>
            <a:chExt cx="8255000" cy="446435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97028" y="3016928"/>
              <a:ext cx="721487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6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Você deseja </a:t>
              </a:r>
              <a:r>
                <a:rPr lang="pt-BR" sz="56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aceitar</a:t>
              </a:r>
              <a:r>
                <a:rPr lang="pt-BR" sz="56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o plano de Deus para sua vida?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70" y="2712423"/>
            <a:ext cx="7665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salário do pecado é a morte, mas o dom gratuito de Deus é a vida eterna em Cristo Jesus, nosso Senhor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36411" y="943212"/>
            <a:ext cx="45191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Romanos 6:23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4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3366" y="2372180"/>
            <a:ext cx="7665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“Deus amou o mundo de tal maneira, que enviou Seu único Filho, para que todo o que nele crê não pereça, mas tenha a vida eterna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40130" y="890047"/>
            <a:ext cx="31117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3:16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2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324657"/>
            <a:ext cx="7881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foi </a:t>
            </a:r>
            <a:r>
              <a:rPr lang="pt-BR" sz="5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traído por Seus amigos, preso, julgado injustamente e finalmente condenado à morte</a:t>
            </a:r>
          </a:p>
        </p:txBody>
      </p:sp>
    </p:spTree>
    <p:extLst>
      <p:ext uri="{BB962C8B-B14F-4D97-AF65-F5344CB8AC3E}">
        <p14:creationId xmlns:p14="http://schemas.microsoft.com/office/powerpoint/2010/main" val="26651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1392</TotalTime>
  <Words>1147</Words>
  <Application>Microsoft Office PowerPoint</Application>
  <PresentationFormat>Personalizar</PresentationFormat>
  <Paragraphs>114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282</cp:revision>
  <dcterms:created xsi:type="dcterms:W3CDTF">2012-08-22T16:14:41Z</dcterms:created>
  <dcterms:modified xsi:type="dcterms:W3CDTF">2013-01-28T19:45:46Z</dcterms:modified>
  <cp:category>SM-EVANGELISMO</cp:category>
</cp:coreProperties>
</file>