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412" r:id="rId2"/>
    <p:sldId id="258" r:id="rId3"/>
    <p:sldId id="381" r:id="rId4"/>
    <p:sldId id="380" r:id="rId5"/>
    <p:sldId id="383" r:id="rId6"/>
    <p:sldId id="382" r:id="rId7"/>
    <p:sldId id="386" r:id="rId8"/>
    <p:sldId id="387" r:id="rId9"/>
    <p:sldId id="388" r:id="rId10"/>
    <p:sldId id="374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32" autoAdjust="0"/>
    <p:restoredTop sz="94660"/>
  </p:normalViewPr>
  <p:slideViewPr>
    <p:cSldViewPr snapToGrid="0">
      <p:cViewPr>
        <p:scale>
          <a:sx n="100" d="100"/>
          <a:sy n="100" d="100"/>
        </p:scale>
        <p:origin x="-7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9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55165" y="2629190"/>
            <a:ext cx="4643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42925">
              <a:buFont typeface="+mj-lt"/>
              <a:buAutoNum type="arabicPeriod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trevas.</a:t>
            </a:r>
          </a:p>
          <a:p>
            <a:pPr marL="628650" indent="-542925">
              <a:buFont typeface="+mj-lt"/>
              <a:buAutoNum type="arabicPeriod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e o diabo.</a:t>
            </a:r>
          </a:p>
          <a:p>
            <a:pPr marL="628650" indent="-542925">
              <a:buFont typeface="+mj-lt"/>
              <a:buAutoNum type="arabicPeriod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Abel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Caim.</a:t>
            </a:r>
          </a:p>
          <a:p>
            <a:pPr marL="628650" indent="-542925">
              <a:buFont typeface="+mj-lt"/>
              <a:buAutoNum type="arabicPeriod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Golias.</a:t>
            </a:r>
          </a:p>
          <a:p>
            <a:pPr marL="628650" indent="-542925">
              <a:buFont typeface="+mj-lt"/>
              <a:buAutoNum type="arabicPeriod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Ovelhas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bodes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28650" indent="-542925">
              <a:buFont typeface="+mj-lt"/>
              <a:buAutoNum type="arabicPeriod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Trigo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joio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08491" y="592688"/>
            <a:ext cx="357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Dois caminhos</a:t>
            </a:r>
            <a:endParaRPr lang="pt-BR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2535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64180" y="2676815"/>
            <a:ext cx="60445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723900">
              <a:buFont typeface="+mj-lt"/>
              <a:buAutoNum type="arabicPeriod" startAt="7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construída na rocha e casa construída na areia.</a:t>
            </a:r>
          </a:p>
          <a:p>
            <a:pPr marL="809625" indent="-723900">
              <a:buFont typeface="+mj-lt"/>
              <a:buAutoNum type="arabicPeriod" startAt="7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Cordeiro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dragão.</a:t>
            </a:r>
          </a:p>
          <a:p>
            <a:pPr marL="809625" indent="-723900">
              <a:buFont typeface="+mj-lt"/>
              <a:buAutoNum type="arabicPeriod" startAt="7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Selo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Deus e selo da besta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08491" y="592688"/>
            <a:ext cx="357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Dois caminhos</a:t>
            </a:r>
            <a:endParaRPr lang="pt-BR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2535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38425" y="244821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8675" indent="-742950">
              <a:buFont typeface="+mj-lt"/>
              <a:buAutoNum type="arabicPeriod" startAt="10"/>
              <a:tabLst>
                <a:tab pos="628650" algn="l"/>
              </a:tabLst>
            </a:pP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 e domingo.</a:t>
            </a:r>
          </a:p>
          <a:p>
            <a:pPr marL="828675" indent="-742950">
              <a:buFont typeface="+mj-lt"/>
              <a:buAutoNum type="arabicPeriod" startAt="10"/>
              <a:tabLst>
                <a:tab pos="628650" algn="l"/>
              </a:tabLst>
            </a:pP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Trindade do bem e trindade do mal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28675" indent="-742950">
              <a:buFont typeface="+mj-lt"/>
              <a:buAutoNum type="arabicPeriod" startAt="10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 encontramos dois ladrões ao lado de Jesus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28675" indent="-742950">
              <a:buFont typeface="+mj-lt"/>
              <a:buAutoNum type="arabicPeriod" startAt="10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Ecumenismo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bem e ecumenismo do mal.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08491" y="592688"/>
            <a:ext cx="357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Dois caminhos</a:t>
            </a:r>
            <a:endParaRPr lang="pt-BR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2535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38449" y="2476790"/>
            <a:ext cx="65151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8675" indent="-742950">
              <a:buFont typeface="+mj-lt"/>
              <a:buAutoNum type="arabicPeriod" startAt="14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verdadeira e igreja falsa.</a:t>
            </a:r>
          </a:p>
          <a:p>
            <a:pPr marL="828675" indent="-742950">
              <a:buFont typeface="+mj-lt"/>
              <a:buAutoNum type="arabicPeriod" startAt="14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e 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</a:t>
            </a:r>
          </a:p>
          <a:p>
            <a:pPr marL="828675" indent="-742950">
              <a:buFont typeface="+mj-lt"/>
              <a:buAutoNum type="arabicPeriod" startAt="14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Jerusalém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Babilônia.</a:t>
            </a:r>
          </a:p>
          <a:p>
            <a:pPr marL="828675" indent="-742950">
              <a:buFont typeface="+mj-lt"/>
              <a:buAutoNum type="arabicPeriod" startAt="14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Céu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inferno.</a:t>
            </a:r>
          </a:p>
          <a:p>
            <a:pPr marL="828675" indent="-742950">
              <a:buFont typeface="+mj-lt"/>
              <a:buAutoNum type="arabicPeriod" startAt="14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mentira.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08491" y="592688"/>
            <a:ext cx="357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Dois caminhos</a:t>
            </a:r>
            <a:endParaRPr lang="pt-BR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2535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24151" y="2686340"/>
            <a:ext cx="67436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8675" indent="-742950">
              <a:buFont typeface="+mj-lt"/>
              <a:buAutoNum type="arabicPeriod" startAt="19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 de Jesus a humanidade estará dividida em dois grupos, os da direita e os da esquerda.</a:t>
            </a:r>
          </a:p>
          <a:p>
            <a:pPr marL="828675" indent="-742950">
              <a:buFont typeface="+mj-lt"/>
              <a:buAutoNum type="arabicPeriod" startAt="19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morte.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08491" y="592688"/>
            <a:ext cx="357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Dois caminhos</a:t>
            </a:r>
            <a:endParaRPr lang="pt-BR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2535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5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94545" y="2367766"/>
            <a:ext cx="72029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sz="4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calvário, </a:t>
            </a:r>
            <a:r>
              <a:rPr lang="pt-BR" sz="4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dois ladrões ao lado de Jesus representam esses dois caminhos. Assim como eles, um dia cada ser humano terá que fazer uma escolha!</a:t>
            </a:r>
          </a:p>
        </p:txBody>
      </p:sp>
    </p:spTree>
    <p:extLst>
      <p:ext uri="{BB962C8B-B14F-4D97-AF65-F5344CB8AC3E}">
        <p14:creationId xmlns:p14="http://schemas.microsoft.com/office/powerpoint/2010/main" val="1412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71537" y="2171373"/>
            <a:ext cx="62012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+mj-lt"/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 da esquerda, representa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Rejeição.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2925" indent="-542925">
              <a:buFont typeface="+mj-lt"/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 da direita representa ESCOLHA, ACEITAÇÃO.</a:t>
            </a:r>
          </a:p>
          <a:p>
            <a:pPr marL="542925" indent="-542925">
              <a:buFont typeface="+mj-lt"/>
              <a:buAutoNum type="arabicPeriod"/>
            </a:pP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cruz central estava a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Redenção.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0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95361" y="3014871"/>
            <a:ext cx="62012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cruz da esquerda, outro ladrão morria; mas NO PECADO.</a:t>
            </a:r>
          </a:p>
        </p:txBody>
      </p:sp>
    </p:spTree>
    <p:extLst>
      <p:ext uri="{BB962C8B-B14F-4D97-AF65-F5344CB8AC3E}">
        <p14:creationId xmlns:p14="http://schemas.microsoft.com/office/powerpoint/2010/main" val="33733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95362" y="3024396"/>
            <a:ext cx="62012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cruz central, Jesus Cristo morria como oferta PELO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PECADO.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1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71562" y="3081546"/>
            <a:ext cx="62012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cruz da direita, um ladrão morria PARA O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PECADO.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0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782344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03958" y="2919621"/>
            <a:ext cx="6184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DEPENDE DE VOCÊ</a:t>
            </a:r>
          </a:p>
        </p:txBody>
      </p:sp>
    </p:spTree>
    <p:extLst>
      <p:ext uri="{BB962C8B-B14F-4D97-AF65-F5344CB8AC3E}">
        <p14:creationId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95361" y="3176796"/>
            <a:ext cx="62012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SIGNIFICA MORRER NO PECADO?</a:t>
            </a:r>
          </a:p>
        </p:txBody>
      </p:sp>
    </p:spTree>
    <p:extLst>
      <p:ext uri="{BB962C8B-B14F-4D97-AF65-F5344CB8AC3E}">
        <p14:creationId xmlns:p14="http://schemas.microsoft.com/office/powerpoint/2010/main" val="3298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9946" y="3291687"/>
            <a:ext cx="72521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“Salvou os outros; a si mesmo se salve, se é, de fato, o Cristo de Deus, o escolhido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43570" y="941229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23:35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2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1335" y="3072612"/>
            <a:ext cx="69693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 </a:t>
            </a:r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és o rei dos judeus, salva-te a ti </a:t>
            </a:r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mesmo.”</a:t>
            </a:r>
            <a:endParaRPr lang="pt-BR" sz="4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43570" y="941229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23:37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9946" y="3282162"/>
            <a:ext cx="7252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és tu o Cristo? Salva-te a ti mesmo e a nós </a:t>
            </a:r>
            <a:r>
              <a:rPr lang="pt-BR" sz="4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também.”</a:t>
            </a:r>
            <a:endParaRPr lang="pt-BR" sz="4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43570" y="941229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23:39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1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16893" y="2833063"/>
            <a:ext cx="65582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aqueles que buscam a salvação pelos seus próprios esforços, estão nesta cruz, a cruz da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Rejeição.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0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95362" y="3043446"/>
            <a:ext cx="62012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SIGINIFICA MORRER PELO PECADO?</a:t>
            </a:r>
          </a:p>
        </p:txBody>
      </p:sp>
    </p:spTree>
    <p:extLst>
      <p:ext uri="{BB962C8B-B14F-4D97-AF65-F5344CB8AC3E}">
        <p14:creationId xmlns:p14="http://schemas.microsoft.com/office/powerpoint/2010/main" val="22499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16893" y="2747338"/>
            <a:ext cx="65582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cruz central, Jesus Cristo, o Homem perfeito, oferecia um sacrifício perfeito para redimir todos pecadores.</a:t>
            </a:r>
          </a:p>
        </p:txBody>
      </p:sp>
    </p:spTree>
    <p:extLst>
      <p:ext uri="{BB962C8B-B14F-4D97-AF65-F5344CB8AC3E}">
        <p14:creationId xmlns:p14="http://schemas.microsoft.com/office/powerpoint/2010/main" val="4959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95361" y="3186321"/>
            <a:ext cx="62012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SIGNIFICA MORRER PARA O PECADO?</a:t>
            </a:r>
          </a:p>
        </p:txBody>
      </p:sp>
    </p:spTree>
    <p:extLst>
      <p:ext uri="{BB962C8B-B14F-4D97-AF65-F5344CB8AC3E}">
        <p14:creationId xmlns:p14="http://schemas.microsoft.com/office/powerpoint/2010/main" val="31449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16893" y="2866817"/>
            <a:ext cx="65582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“bom ladrão”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teve uma antecipação do juízo final e sentiu-se perdido diante de Deus.</a:t>
            </a:r>
          </a:p>
        </p:txBody>
      </p:sp>
    </p:spTree>
    <p:extLst>
      <p:ext uri="{BB962C8B-B14F-4D97-AF65-F5344CB8AC3E}">
        <p14:creationId xmlns:p14="http://schemas.microsoft.com/office/powerpoint/2010/main" val="7733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9946" y="2796387"/>
            <a:ext cx="72521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“Nem </a:t>
            </a:r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menos temes a Deus estando sob igual sentença? Nós na verdade com justiça, </a:t>
            </a:r>
            <a:r>
              <a:rPr lang="pt-BR" sz="45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</a:t>
            </a:r>
            <a:endParaRPr lang="pt-BR" sz="45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81905" y="941229"/>
            <a:ext cx="4628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23:40-41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9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36392" y="2658696"/>
            <a:ext cx="73192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deu livre arbítrio a todos os homens, cada pessoa pode e deve fazer uma escolha. </a:t>
            </a:r>
          </a:p>
        </p:txBody>
      </p:sp>
    </p:spTree>
    <p:extLst>
      <p:ext uri="{BB962C8B-B14F-4D97-AF65-F5344CB8AC3E}">
        <p14:creationId xmlns:p14="http://schemas.microsoft.com/office/powerpoint/2010/main" val="27773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15767" y="3157399"/>
            <a:ext cx="72521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recebemos o castigo que nossos atos merecem; mas </a:t>
            </a:r>
            <a:r>
              <a:rPr lang="pt-BR" sz="45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</a:t>
            </a:r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nenhum mal </a:t>
            </a:r>
            <a:r>
              <a:rPr lang="pt-BR" sz="45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fez.”</a:t>
            </a:r>
            <a:endParaRPr lang="pt-BR" sz="45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81905" y="941229"/>
            <a:ext cx="4628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23:40-41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7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3371" y="2361158"/>
            <a:ext cx="67652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bom ladrão morreu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pecado, decidiu confiar, se entregar, abandonar todo o passado e viver uma nova vida em Cristo.</a:t>
            </a:r>
          </a:p>
        </p:txBody>
      </p:sp>
    </p:spTree>
    <p:extLst>
      <p:ext uri="{BB962C8B-B14F-4D97-AF65-F5344CB8AC3E}">
        <p14:creationId xmlns:p14="http://schemas.microsoft.com/office/powerpoint/2010/main" val="24751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20861" y="2939262"/>
            <a:ext cx="69502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“Na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 te digo hoje, estarás comigo no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paraíso.”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43570" y="941229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23:43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9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93069" y="2938210"/>
            <a:ext cx="676525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um de nós é colocado hoje numa posição de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ESCOLHA. TUDO depende da nossa escolha!</a:t>
            </a:r>
            <a:endParaRPr lang="pt-BR" sz="43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9946" y="2405862"/>
            <a:ext cx="72521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“Entrai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porta estreita </a:t>
            </a:r>
            <a:r>
              <a:rPr lang="pt-BR" sz="43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larga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porta, e espaçoso, o caminho que conduz para a perdição, e são muitos os que entram por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</a:t>
            </a:r>
            <a:r>
              <a:rPr lang="pt-BR" sz="43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t-BR" sz="43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40657" y="941229"/>
            <a:ext cx="5110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7:13-14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822" y="2653512"/>
            <a:ext cx="69883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estreita é a porta, e apertado, o caminho que conduz para a vida, e são poucos os que acertam com ela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3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40657" y="941229"/>
            <a:ext cx="5110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7:13-14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4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14450" y="2444511"/>
            <a:ext cx="85521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“Viu-se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sinal no céu, a saber, uma mulher vestida do sol com a lua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debaixo dos pés e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</a:p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coroa de doze estrelas na cabeça.”</a:t>
            </a:r>
          </a:p>
          <a:p>
            <a:pPr algn="ctr"/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45275" y="947208"/>
            <a:ext cx="5301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</a:t>
            </a:r>
            <a:r>
              <a:rPr lang="pt-BR" sz="5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12:1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0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39074" y="2701686"/>
            <a:ext cx="7113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“Veio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dos sete anjos que tem as sete taças e falou comigo, dizendo: Vem, mostrar-te-ei 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541455" y="947208"/>
            <a:ext cx="5109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</a:t>
            </a:r>
            <a:r>
              <a:rPr lang="pt-BR" sz="5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17:1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47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10155" y="2244486"/>
            <a:ext cx="73716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julgamento da grande meretriz que se acha sentada sobre muitas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águas.”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41455" y="947208"/>
            <a:ext cx="5109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</a:t>
            </a:r>
            <a:r>
              <a:rPr lang="pt-BR" sz="5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17:1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11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36391" y="2831664"/>
            <a:ext cx="7319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duas </a:t>
            </a:r>
            <a:r>
              <a:rPr lang="pt-BR" sz="5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mulheres representam </a:t>
            </a:r>
            <a:r>
              <a:rPr lang="pt-BR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dois caminhos!</a:t>
            </a:r>
            <a:endParaRPr lang="pt-BR" sz="5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1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1218</TotalTime>
  <Words>620</Words>
  <Application>Microsoft Office PowerPoint</Application>
  <PresentationFormat>Personalizar</PresentationFormat>
  <Paragraphs>66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DSA - Joci Barbosa</cp:lastModifiedBy>
  <cp:revision>273</cp:revision>
  <dcterms:created xsi:type="dcterms:W3CDTF">2012-08-22T16:14:41Z</dcterms:created>
  <dcterms:modified xsi:type="dcterms:W3CDTF">2013-01-28T19:49:19Z</dcterms:modified>
  <cp:category>SM-EVANGELISMO</cp:category>
</cp:coreProperties>
</file>