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450" r:id="rId2"/>
    <p:sldId id="451" r:id="rId3"/>
    <p:sldId id="381" r:id="rId4"/>
    <p:sldId id="412" r:id="rId5"/>
    <p:sldId id="413" r:id="rId6"/>
    <p:sldId id="380" r:id="rId7"/>
    <p:sldId id="414" r:id="rId8"/>
    <p:sldId id="415" r:id="rId9"/>
    <p:sldId id="416" r:id="rId10"/>
    <p:sldId id="417" r:id="rId11"/>
    <p:sldId id="383" r:id="rId12"/>
    <p:sldId id="418" r:id="rId13"/>
    <p:sldId id="419" r:id="rId14"/>
    <p:sldId id="382" r:id="rId15"/>
    <p:sldId id="420" r:id="rId16"/>
    <p:sldId id="388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374" r:id="rId25"/>
    <p:sldId id="428" r:id="rId26"/>
    <p:sldId id="429" r:id="rId27"/>
    <p:sldId id="430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3" r:id="rId36"/>
    <p:sldId id="444" r:id="rId37"/>
    <p:sldId id="445" r:id="rId38"/>
    <p:sldId id="446" r:id="rId39"/>
    <p:sldId id="398" r:id="rId40"/>
    <p:sldId id="448" r:id="rId41"/>
    <p:sldId id="44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2" autoAdjust="0"/>
    <p:restoredTop sz="94660"/>
  </p:normalViewPr>
  <p:slideViewPr>
    <p:cSldViewPr snapToGrid="0">
      <p:cViewPr>
        <p:scale>
          <a:sx n="70" d="100"/>
          <a:sy n="7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9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08858" y="2967335"/>
            <a:ext cx="677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PORTA</a:t>
            </a:r>
            <a:endParaRPr lang="pt-BR" sz="5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1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01813" y="2768523"/>
            <a:ext cx="69883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“Eu sou a porta. Se alguém entrar por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será salvo; entrará, e sairá, e achará pastagem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44324" y="941229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10:9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4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01813" y="3041021"/>
            <a:ext cx="6988379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pois, lhes afirmou de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novo...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 a porta das ovelhas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44324" y="941229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10:7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4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08858" y="3009796"/>
            <a:ext cx="67742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 porta é Jesus, o que vem a ser “Graça”? </a:t>
            </a:r>
          </a:p>
        </p:txBody>
      </p:sp>
    </p:spTree>
    <p:extLst>
      <p:ext uri="{BB962C8B-B14F-4D97-AF65-F5344CB8AC3E}">
        <p14:creationId xmlns:p14="http://schemas.microsoft.com/office/powerpoint/2010/main" val="24509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28949" y="2724006"/>
            <a:ext cx="68376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pela graça sois salvos, mediante a fé; e isto não vem de vós; é dom de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Deus.”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91660" y="947208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Efésios </a:t>
            </a:r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2:8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0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64142" y="2734818"/>
            <a:ext cx="6463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GRAÇA </a:t>
            </a:r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 dom de Deus, ou seja, algo imerecido. Algo que ganhamos sem merecer.</a:t>
            </a:r>
          </a:p>
        </p:txBody>
      </p:sp>
    </p:spTree>
    <p:extLst>
      <p:ext uri="{BB962C8B-B14F-4D97-AF65-F5344CB8AC3E}">
        <p14:creationId xmlns:p14="http://schemas.microsoft.com/office/powerpoint/2010/main" val="39949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66008" y="2613392"/>
            <a:ext cx="6659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porta da graça é JESUS!</a:t>
            </a:r>
            <a:endParaRPr lang="pt-BR" sz="5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1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66008" y="2998113"/>
            <a:ext cx="6659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PORTA </a:t>
            </a:r>
            <a:r>
              <a:rPr lang="pt-BR" sz="5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ABERTA</a:t>
            </a:r>
          </a:p>
        </p:txBody>
      </p:sp>
    </p:spTree>
    <p:extLst>
      <p:ext uri="{BB962C8B-B14F-4D97-AF65-F5344CB8AC3E}">
        <p14:creationId xmlns:p14="http://schemas.microsoft.com/office/powerpoint/2010/main" val="6529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66008" y="2613392"/>
            <a:ext cx="6659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pt-BR" sz="5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5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porta </a:t>
            </a:r>
            <a:r>
              <a:rPr lang="pt-BR" sz="5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ainda está aberta?</a:t>
            </a:r>
          </a:p>
        </p:txBody>
      </p:sp>
    </p:spTree>
    <p:extLst>
      <p:ext uri="{BB962C8B-B14F-4D97-AF65-F5344CB8AC3E}">
        <p14:creationId xmlns:p14="http://schemas.microsoft.com/office/powerpoint/2010/main" val="38043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66008" y="2332687"/>
            <a:ext cx="6659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porque neste momento Jesus ainda está no céu intercedendo por nós diante do Pai.</a:t>
            </a:r>
          </a:p>
        </p:txBody>
      </p:sp>
    </p:spTree>
    <p:extLst>
      <p:ext uri="{BB962C8B-B14F-4D97-AF65-F5344CB8AC3E}">
        <p14:creationId xmlns:p14="http://schemas.microsoft.com/office/powerpoint/2010/main" val="18820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790970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03958" y="2981320"/>
            <a:ext cx="618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ÚLTIMA ESPERANÇA</a:t>
            </a:r>
            <a:endParaRPr lang="pt-BR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66008" y="2628837"/>
            <a:ext cx="6659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episódio do 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dilúvio,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porta 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permaneceu aberta por 120 anos! </a:t>
            </a:r>
            <a:endParaRPr lang="pt-BR" sz="4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6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00016" y="2915074"/>
            <a:ext cx="6837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“Vós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sabeis o que sucederá amanhã. Que é a vossa vida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81461" y="947208"/>
            <a:ext cx="3429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Tiago 4:14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9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14002" y="2333979"/>
            <a:ext cx="642561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porta da graça está aberta para TODOS,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quando ela se fechar, para todos estará fechada!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8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83192" y="2884943"/>
            <a:ext cx="64256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</a:t>
            </a:r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porta </a:t>
            </a:r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graça se fechar, neste </a:t>
            </a:r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ocorrerão os seguintes eventos:</a:t>
            </a:r>
          </a:p>
        </p:txBody>
      </p:sp>
    </p:spTree>
    <p:extLst>
      <p:ext uri="{BB962C8B-B14F-4D97-AF65-F5344CB8AC3E}">
        <p14:creationId xmlns:p14="http://schemas.microsoft.com/office/powerpoint/2010/main" val="18887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83008" y="2691458"/>
            <a:ext cx="6025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42925">
              <a:buFont typeface="+mj-lt"/>
              <a:buAutoNum type="arabicPeriod"/>
              <a:tabLst>
                <a:tab pos="628650" algn="l"/>
              </a:tabLst>
            </a:pP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Jesus sairá do 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Santuário;</a:t>
            </a:r>
          </a:p>
          <a:p>
            <a:pPr marL="628650" indent="-542925">
              <a:buFont typeface="+mj-lt"/>
              <a:buAutoNum type="arabicPeriod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Terminará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juízo investigativo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628650" indent="-542925">
              <a:buFont typeface="+mj-lt"/>
              <a:buAutoNum type="arabicPeriod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Terminará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intercessão de Cristo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628650" indent="-542925">
              <a:buFont typeface="+mj-lt"/>
              <a:buAutoNum type="arabicPeriod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Haverá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comoção no céu;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34906" y="830813"/>
            <a:ext cx="612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Quando a porta se fechar:</a:t>
            </a:r>
            <a:endParaRPr lang="pt-BR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491689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34906" y="2746049"/>
            <a:ext cx="6025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42925">
              <a:buFont typeface="+mj-lt"/>
              <a:buAutoNum type="arabicPeriod" startAt="5"/>
              <a:tabLst>
                <a:tab pos="628650" algn="l"/>
              </a:tabLst>
            </a:pP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 continuará 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justo;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indent="-542925">
              <a:buFont typeface="+mj-lt"/>
              <a:buAutoNum type="arabicPeriod" startAt="5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ímpio continuará ímpio ;</a:t>
            </a:r>
            <a:endParaRPr lang="pt-BR" sz="36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indent="-542925">
              <a:buFont typeface="+mj-lt"/>
              <a:buAutoNum type="arabicPeriod" startAt="5"/>
              <a:tabLst>
                <a:tab pos="628650" algn="l"/>
              </a:tabLst>
            </a:pP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Haverá um tempo de 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angústia;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34906" y="830813"/>
            <a:ext cx="612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Quando a porta se fechar:</a:t>
            </a:r>
            <a:endParaRPr lang="pt-BR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491689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78184" y="2786992"/>
            <a:ext cx="6035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42925">
              <a:buFont typeface="+mj-lt"/>
              <a:buAutoNum type="arabicPeriod" startAt="8"/>
              <a:tabLst>
                <a:tab pos="628650" algn="l"/>
              </a:tabLst>
            </a:pP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Haverá uma perseguição aos cristãos;</a:t>
            </a:r>
          </a:p>
          <a:p>
            <a:pPr marL="628650" indent="-542925">
              <a:buFont typeface="+mj-lt"/>
              <a:buAutoNum type="arabicPeriod" startAt="8"/>
              <a:tabLst>
                <a:tab pos="628650" algn="l"/>
              </a:tabLst>
            </a:pP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 Santo não vai mais atuar na conversão das 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34906" y="830813"/>
            <a:ext cx="612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Quando a porta se fechar:</a:t>
            </a:r>
            <a:endParaRPr lang="pt-BR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491689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34906" y="2991708"/>
            <a:ext cx="6035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8675" indent="-742950">
              <a:buFont typeface="+mj-lt"/>
              <a:buAutoNum type="arabicPeriod" startAt="10"/>
              <a:tabLst>
                <a:tab pos="628650" algn="l"/>
              </a:tabLst>
            </a:pP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Muitos procurarão a Palavra de Deus, mas não a encontrarão </a:t>
            </a:r>
            <a:r>
              <a:rPr lang="pt-BR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mais.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34906" y="830813"/>
            <a:ext cx="612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Quando a porta se fechar:</a:t>
            </a:r>
            <a:endParaRPr lang="pt-BR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491689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83191" y="2605655"/>
            <a:ext cx="642561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fechamento da porta da Graça envolverá uma ação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DUPLA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Jesus no Céu e o Espírito Santo na terra. </a:t>
            </a:r>
          </a:p>
        </p:txBody>
      </p:sp>
    </p:spTree>
    <p:extLst>
      <p:ext uri="{BB962C8B-B14F-4D97-AF65-F5344CB8AC3E}">
        <p14:creationId xmlns:p14="http://schemas.microsoft.com/office/powerpoint/2010/main" val="31506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83191" y="2300449"/>
            <a:ext cx="6425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fechamento da porta da graça significará o término da obra do Espírito Santo em convencer as pessoas “do pecado, da justiça e do juízo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94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52725" y="2668602"/>
            <a:ext cx="70028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Existem momentos na vida onde tudo parece ir </a:t>
            </a:r>
            <a:r>
              <a:rPr lang="pt-BR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mal! </a:t>
            </a:r>
            <a:endParaRPr lang="pt-BR" sz="5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3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77186" y="3070605"/>
            <a:ext cx="6837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Meu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 não agirá para sempre no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homem...”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60827" y="947208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Gênesis 6:3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243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9411" y="2762113"/>
            <a:ext cx="64256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a porta da Graça se fechar, </a:t>
            </a:r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muitos </a:t>
            </a:r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procurarão a Palavra de Deus e não a </a:t>
            </a:r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acharão!</a:t>
            </a:r>
            <a:endParaRPr lang="pt-BR" sz="45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7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77186" y="2601175"/>
            <a:ext cx="68376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“Eis que vêm dias, diz o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 </a:t>
            </a:r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Deus, em que enviarei fome sobre a terra, não de pão,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74943" y="947208"/>
            <a:ext cx="4442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Amós </a:t>
            </a:r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8:11-12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12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48293" y="3144390"/>
            <a:ext cx="6695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sede de água, mas de ouvir as palavras do </a:t>
            </a:r>
            <a:r>
              <a:rPr lang="pt-BR" sz="4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Senhor.</a:t>
            </a:r>
            <a:endParaRPr lang="pt-BR" sz="4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74943" y="947208"/>
            <a:ext cx="4442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Amós </a:t>
            </a:r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8:11-12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77184" y="2887779"/>
            <a:ext cx="6837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“Andarão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mar a mar e do Norte até ao Oriente; correrão por toda parte,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procurando a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Senhor, e não a acharão.” </a:t>
            </a:r>
          </a:p>
          <a:p>
            <a:pPr algn="ctr"/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74943" y="947208"/>
            <a:ext cx="4442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Amós </a:t>
            </a:r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8:11-12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47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83192" y="2690336"/>
            <a:ext cx="642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que as </a:t>
            </a:r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BÍBLIAS </a:t>
            </a:r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desaparecerão? </a:t>
            </a:r>
          </a:p>
        </p:txBody>
      </p:sp>
    </p:spTree>
    <p:extLst>
      <p:ext uri="{BB962C8B-B14F-4D97-AF65-F5344CB8AC3E}">
        <p14:creationId xmlns:p14="http://schemas.microsoft.com/office/powerpoint/2010/main" val="13025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83191" y="2368687"/>
            <a:ext cx="6425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fechamento da porta da Graça, os filhos de Deus estarão selados com o Selo de Deus, e os ímpios estarão dominados pelo poder se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Satanás.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7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83192" y="2649169"/>
            <a:ext cx="64256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situação estará então definida segundo a decisão que cada um tomou enquanto a porta estava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aberta!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6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55846" y="2833188"/>
            <a:ext cx="964896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“Eis que estou à porta e bato; se alguém ouvir a minha voz e abrir a porta, </a:t>
            </a:r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entrarei em sua</a:t>
            </a:r>
          </a:p>
          <a:p>
            <a:pPr algn="ctr"/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e cearei com ele, e ele, comigo.”</a:t>
            </a:r>
          </a:p>
          <a:p>
            <a:pPr algn="ctr"/>
            <a:endParaRPr lang="pt-BR" sz="45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1456" y="947208"/>
            <a:ext cx="5109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25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Apocalipse 3:20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88331" y="3118977"/>
            <a:ext cx="6415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tem </a:t>
            </a:r>
            <a:r>
              <a:rPr lang="pt-BR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batido a porta do seu coração!</a:t>
            </a:r>
            <a:endParaRPr lang="pt-BR" sz="5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94558" y="2613392"/>
            <a:ext cx="7002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SIGNIFICA PORTA DA GRAÇA?</a:t>
            </a:r>
          </a:p>
        </p:txBody>
      </p:sp>
    </p:spTree>
    <p:extLst>
      <p:ext uri="{BB962C8B-B14F-4D97-AF65-F5344CB8AC3E}">
        <p14:creationId xmlns:p14="http://schemas.microsoft.com/office/powerpoint/2010/main" val="15146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88331" y="2738020"/>
            <a:ext cx="6415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 de ABRIR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porta 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seu coração para 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é </a:t>
            </a:r>
            <a:r>
              <a:rPr lang="pt-BR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hoje</a:t>
            </a:r>
            <a:r>
              <a:rPr lang="pt-BR" sz="4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88561" y="2912239"/>
            <a:ext cx="72148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Hoje</a:t>
            </a:r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6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dia de decisão, hoje</a:t>
            </a:r>
            <a:r>
              <a:rPr lang="pt-BR" sz="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6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dia de salvação! </a:t>
            </a:r>
          </a:p>
        </p:txBody>
      </p:sp>
    </p:spTree>
    <p:extLst>
      <p:ext uri="{BB962C8B-B14F-4D97-AF65-F5344CB8AC3E}">
        <p14:creationId xmlns:p14="http://schemas.microsoft.com/office/powerpoint/2010/main" val="15688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74411" y="2577454"/>
            <a:ext cx="7252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“Ao anjo da igreja em Filadélfia escreve: Estas coisas diz o santo, o verdadeiro, aquele </a:t>
            </a:r>
            <a:r>
              <a:rPr lang="pt-BR" sz="45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endParaRPr lang="pt-BR" sz="45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305817" y="941229"/>
            <a:ext cx="5580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3:7-8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9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9950" y="2741227"/>
            <a:ext cx="72521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a chave de Davi, que abre, e ninguém fechará, e que fecha, e ninguém abrirá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305817" y="941229"/>
            <a:ext cx="5580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3:7-8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9950" y="2809466"/>
            <a:ext cx="72521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Conheço as tuas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- eis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tenho posto diante de ti uma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 aberta,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qual ninguém pode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fechar -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305817" y="941229"/>
            <a:ext cx="5580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3:7-8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2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87527" y="2686636"/>
            <a:ext cx="701695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tens pouca força, entretanto, guardaste a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e não negaste o 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 </a:t>
            </a:r>
            <a:r>
              <a:rPr lang="pt-BR" sz="43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</a:t>
            </a:r>
            <a:r>
              <a:rPr lang="pt-BR" sz="43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3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305817" y="941229"/>
            <a:ext cx="5580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3:7-8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1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08858" y="2974918"/>
            <a:ext cx="6774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porta é essa? E o que é graça?</a:t>
            </a:r>
            <a:endParaRPr lang="pt-BR" sz="52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5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1316</TotalTime>
  <Words>638</Words>
  <Application>Microsoft Office PowerPoint</Application>
  <PresentationFormat>Personalizar</PresentationFormat>
  <Paragraphs>64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329</cp:revision>
  <dcterms:created xsi:type="dcterms:W3CDTF">2012-08-22T16:14:41Z</dcterms:created>
  <dcterms:modified xsi:type="dcterms:W3CDTF">2013-01-28T20:00:34Z</dcterms:modified>
  <cp:category>SM-EVANGELISMO</cp:category>
</cp:coreProperties>
</file>