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7" r:id="rId2"/>
    <p:sldId id="256" r:id="rId3"/>
    <p:sldId id="257" r:id="rId4"/>
    <p:sldId id="263" r:id="rId5"/>
    <p:sldId id="258" r:id="rId6"/>
    <p:sldId id="259" r:id="rId7"/>
    <p:sldId id="260" r:id="rId8"/>
    <p:sldId id="264" r:id="rId9"/>
    <p:sldId id="261" r:id="rId10"/>
    <p:sldId id="265" r:id="rId11"/>
    <p:sldId id="266" r:id="rId12"/>
    <p:sldId id="282" r:id="rId13"/>
    <p:sldId id="283" r:id="rId14"/>
    <p:sldId id="268" r:id="rId15"/>
    <p:sldId id="269" r:id="rId16"/>
    <p:sldId id="270" r:id="rId17"/>
    <p:sldId id="286" r:id="rId18"/>
    <p:sldId id="271" r:id="rId19"/>
    <p:sldId id="272" r:id="rId20"/>
    <p:sldId id="273" r:id="rId21"/>
    <p:sldId id="280" r:id="rId22"/>
    <p:sldId id="274" r:id="rId23"/>
    <p:sldId id="287" r:id="rId24"/>
    <p:sldId id="288" r:id="rId25"/>
    <p:sldId id="289" r:id="rId26"/>
    <p:sldId id="290" r:id="rId27"/>
    <p:sldId id="292" r:id="rId28"/>
    <p:sldId id="291" r:id="rId29"/>
    <p:sldId id="284" r:id="rId30"/>
    <p:sldId id="293" r:id="rId31"/>
    <p:sldId id="275" r:id="rId32"/>
    <p:sldId id="285" r:id="rId33"/>
    <p:sldId id="276" r:id="rId34"/>
    <p:sldId id="277" r:id="rId35"/>
    <p:sldId id="294" r:id="rId36"/>
    <p:sldId id="278"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8" autoAdjust="0"/>
    <p:restoredTop sz="87034" autoAdjust="0"/>
  </p:normalViewPr>
  <p:slideViewPr>
    <p:cSldViewPr snapToGrid="0" snapToObjects="1">
      <p:cViewPr varScale="1">
        <p:scale>
          <a:sx n="58" d="100"/>
          <a:sy n="58" d="100"/>
        </p:scale>
        <p:origin x="81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859EAD-C782-43F2-BF0C-BE865C70E78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EB55E971-EB87-4BFB-BD0B-2DE777F2D8A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A80E5D7-4B16-4955-A63F-0E8984D7C509}" type="datetimeFigureOut">
              <a:rPr lang="en-US"/>
              <a:pPr>
                <a:defRPr/>
              </a:pPr>
              <a:t>11/22/2019</a:t>
            </a:fld>
            <a:endParaRPr lang="en-US"/>
          </a:p>
        </p:txBody>
      </p:sp>
      <p:sp>
        <p:nvSpPr>
          <p:cNvPr id="4" name="Slide Image Placeholder 3">
            <a:extLst>
              <a:ext uri="{FF2B5EF4-FFF2-40B4-BE49-F238E27FC236}">
                <a16:creationId xmlns:a16="http://schemas.microsoft.com/office/drawing/2014/main" id="{36528974-005B-4A28-ADC3-6B9FD9CC79D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D57C2B5-E396-4772-865F-82E95A812CF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a:extLst>
              <a:ext uri="{FF2B5EF4-FFF2-40B4-BE49-F238E27FC236}">
                <a16:creationId xmlns:a16="http://schemas.microsoft.com/office/drawing/2014/main" id="{2955869E-00D1-48BF-A6E8-662A23C30B4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6ED3C466-C926-4EED-9E2A-6CD0EBE9D14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BFCF032-C5B7-4119-A70E-99AF30E37331}" type="slidenum">
              <a:rPr lang="en-US" altLang="pt-BR"/>
              <a:pPr/>
              <a:t>‹nº›</a:t>
            </a:fld>
            <a:endParaRPr lang="en-US" altLang="pt-BR"/>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a:extLst>
              <a:ext uri="{FF2B5EF4-FFF2-40B4-BE49-F238E27FC236}">
                <a16:creationId xmlns:a16="http://schemas.microsoft.com/office/drawing/2014/main" id="{B62645B1-A932-4133-92A4-09682176C0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a:extLst>
              <a:ext uri="{FF2B5EF4-FFF2-40B4-BE49-F238E27FC236}">
                <a16:creationId xmlns:a16="http://schemas.microsoft.com/office/drawing/2014/main" id="{203AD133-07F6-4898-82D1-0B5446F0AF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spcBef>
                <a:spcPct val="0"/>
              </a:spcBef>
            </a:pPr>
            <a:r>
              <a:rPr lang="pt-BR" altLang="pt-BR" b="1"/>
              <a:t>www.4tons.com</a:t>
            </a:r>
          </a:p>
          <a:p>
            <a:pPr algn="ctr">
              <a:spcBef>
                <a:spcPct val="0"/>
              </a:spcBef>
            </a:pPr>
            <a:r>
              <a:rPr lang="pt-BR" altLang="pt-BR" b="1"/>
              <a:t>Pr. Marcelo Augusto de Carvalho</a:t>
            </a:r>
          </a:p>
        </p:txBody>
      </p:sp>
      <p:sp>
        <p:nvSpPr>
          <p:cNvPr id="39940" name="Espaço Reservado para Número de Slide 3">
            <a:extLst>
              <a:ext uri="{FF2B5EF4-FFF2-40B4-BE49-F238E27FC236}">
                <a16:creationId xmlns:a16="http://schemas.microsoft.com/office/drawing/2014/main" id="{644EFAC7-4DD1-4A0F-8739-2500156C49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21337E96-FFF3-4E87-8764-5D2CF76B9957}" type="slidenum">
              <a:rPr lang="en-US" altLang="pt-BR"/>
              <a:pPr/>
              <a:t>1</a:t>
            </a:fld>
            <a:endParaRPr lang="en-US"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A39CADD-78D4-42DE-BF28-5660EE766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6E84F957-C9A6-4723-B2E0-2318302531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“Então os olhos deles foram abertos e o reconheceram, e ele desapareceu da vista deles” Lucas 24:31</a:t>
            </a:r>
          </a:p>
        </p:txBody>
      </p:sp>
      <p:sp>
        <p:nvSpPr>
          <p:cNvPr id="49156" name="Slide Number Placeholder 3">
            <a:extLst>
              <a:ext uri="{FF2B5EF4-FFF2-40B4-BE49-F238E27FC236}">
                <a16:creationId xmlns:a16="http://schemas.microsoft.com/office/drawing/2014/main" id="{C8C28698-9623-460C-94D0-F680700C2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F31A07E4-32E6-484C-9875-F542A236F7EA}" type="slidenum">
              <a:rPr lang="en-US" altLang="pt-BR"/>
              <a:pPr/>
              <a:t>10</a:t>
            </a:fld>
            <a:endParaRPr lang="en-US" alt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D6EFD2DF-D523-4237-B530-ADE69DADC9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ECA9E6DC-1F23-4ED8-A02E-2CCFB8D8D6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Então perguntaram-se um ao outro: </a:t>
            </a:r>
          </a:p>
        </p:txBody>
      </p:sp>
      <p:sp>
        <p:nvSpPr>
          <p:cNvPr id="50180" name="Slide Number Placeholder 3">
            <a:extLst>
              <a:ext uri="{FF2B5EF4-FFF2-40B4-BE49-F238E27FC236}">
                <a16:creationId xmlns:a16="http://schemas.microsoft.com/office/drawing/2014/main" id="{524C87C5-EC0D-4120-AF7A-6418C60602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5047F0B-2817-4069-95B5-8BD54D001FB6}" type="slidenum">
              <a:rPr lang="en-US" altLang="pt-BR"/>
              <a:pPr/>
              <a:t>11</a:t>
            </a:fld>
            <a:endParaRPr lang="en-US" alt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B111158-5E2C-402A-A1A5-CB5A270DEF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284917FF-3F0A-48DB-AF3B-7B2A61E546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Embora mais de mil novos livros sejam publicados todos os dias, não contando panfletos, folhetos e relatórios governamentais, a Bíblia continua a ser o mais vendido do mundo. Foi traduzido em mais línguas e dialetos que qualquer outro livro. No entanto, a Bíblia não é lida, tanto quanto a sua ampla circulação poderia sugerir.</a:t>
            </a:r>
          </a:p>
        </p:txBody>
      </p:sp>
      <p:sp>
        <p:nvSpPr>
          <p:cNvPr id="51204" name="Slide Number Placeholder 3">
            <a:extLst>
              <a:ext uri="{FF2B5EF4-FFF2-40B4-BE49-F238E27FC236}">
                <a16:creationId xmlns:a16="http://schemas.microsoft.com/office/drawing/2014/main" id="{A9CC8277-39CA-402F-B781-756B27EF73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6D6204A-58BA-4D32-9191-376BCE06707B}" type="slidenum">
              <a:rPr lang="en-US" altLang="pt-BR"/>
              <a:pPr/>
              <a:t>12</a:t>
            </a:fld>
            <a:endParaRPr lang="en-US" alt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8975FB4-D7BC-4179-9481-9857D5B05A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0EAC327-998D-4004-895F-974E38B7F4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pPr>
            <a:r>
              <a:rPr lang="en-US" altLang="pt-BR"/>
              <a:t>O Que eles disseram sobra a Bíblia</a:t>
            </a:r>
          </a:p>
          <a:p>
            <a:pPr>
              <a:spcBef>
                <a:spcPct val="0"/>
              </a:spcBef>
            </a:pPr>
            <a:endParaRPr lang="en-US" altLang="pt-BR"/>
          </a:p>
        </p:txBody>
      </p:sp>
      <p:sp>
        <p:nvSpPr>
          <p:cNvPr id="52228" name="Slide Number Placeholder 3">
            <a:extLst>
              <a:ext uri="{FF2B5EF4-FFF2-40B4-BE49-F238E27FC236}">
                <a16:creationId xmlns:a16="http://schemas.microsoft.com/office/drawing/2014/main" id="{D8A0133D-86F6-49D1-B66A-B2FEA121D2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B26F2E9B-EB25-43BA-97A4-AA032B97DC9F}" type="slidenum">
              <a:rPr lang="en-US" altLang="pt-BR"/>
              <a:pPr/>
              <a:t>13</a:t>
            </a:fld>
            <a:endParaRPr lang="en-US" alt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2355964F-33C8-4D24-B5D1-1842219A06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181425F-EE2E-474A-AA00-CBBE806D6805}"/>
              </a:ext>
            </a:extLst>
          </p:cNvPr>
          <p:cNvSpPr>
            <a:spLocks noGrp="1"/>
          </p:cNvSpPr>
          <p:nvPr>
            <p:ph type="body" idx="1"/>
          </p:nvPr>
        </p:nvSpPr>
        <p:spPr/>
        <p:txBody>
          <a:bodyPr/>
          <a:lstStyle/>
          <a:p>
            <a:pPr marL="228600" indent="-228600" fontAlgn="auto">
              <a:spcBef>
                <a:spcPts val="0"/>
              </a:spcBef>
              <a:spcAft>
                <a:spcPts val="0"/>
              </a:spcAft>
              <a:buFontTx/>
              <a:buAutoNum type="arabicPeriod"/>
              <a:defRPr/>
            </a:pPr>
            <a:r>
              <a:rPr lang="pt-BR" b="1" dirty="0"/>
              <a:t>Somos ordenados a crer em quanto da Escritura? </a:t>
            </a:r>
            <a:r>
              <a:rPr lang="pt-BR" dirty="0"/>
              <a:t>Os oráculos completos (verdade sagrada) de Deus estão contidos nos escritos do Velho e do Novo Testamentos. As chaves para a compreensão das profecias do Apocalipse acham-se primariamente nas histórias do Velho Testamento. Por exemplo, dos 404 versos encontrados no livro do Apocalipse, 278 deles são ecos de outras histórias e profecias do VT. </a:t>
            </a:r>
          </a:p>
          <a:p>
            <a:pPr fontAlgn="auto">
              <a:spcBef>
                <a:spcPts val="0"/>
              </a:spcBef>
              <a:spcAft>
                <a:spcPts val="0"/>
              </a:spcAft>
              <a:defRPr/>
            </a:pPr>
            <a:r>
              <a:rPr lang="pt-BR" dirty="0"/>
              <a:t> </a:t>
            </a:r>
          </a:p>
          <a:p>
            <a:pPr fontAlgn="auto">
              <a:spcBef>
                <a:spcPts val="0"/>
              </a:spcBef>
              <a:spcAft>
                <a:spcPts val="0"/>
              </a:spcAft>
              <a:defRPr/>
            </a:pPr>
            <a:endParaRPr lang="en-US" dirty="0"/>
          </a:p>
        </p:txBody>
      </p:sp>
      <p:sp>
        <p:nvSpPr>
          <p:cNvPr id="53252" name="Slide Number Placeholder 3">
            <a:extLst>
              <a:ext uri="{FF2B5EF4-FFF2-40B4-BE49-F238E27FC236}">
                <a16:creationId xmlns:a16="http://schemas.microsoft.com/office/drawing/2014/main" id="{D837F5D9-58EA-4400-92BA-ED1152EFFD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54CF07E-E206-4F91-B29B-11C9F5D6A640}" type="slidenum">
              <a:rPr lang="en-US" altLang="pt-BR"/>
              <a:pPr/>
              <a:t>14</a:t>
            </a:fld>
            <a:endParaRPr lang="en-US" alt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9ACC47E-018A-48CA-85E2-C06D634160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C98ABF8D-9DCA-4027-A106-FE32EEA70A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2. A quem Jesus diz que as Escrituras e profecias revelam?</a:t>
            </a:r>
            <a:r>
              <a:rPr lang="pt-BR" altLang="pt-BR" i="1"/>
              <a:t>.</a:t>
            </a:r>
            <a:r>
              <a:rPr lang="pt-BR" altLang="pt-BR"/>
              <a:t> A figura central de toda a Escritura e profecias é Jesus. Esta interessante série de estudos cobre muitos temas proféticos, mas tenha em mente que o foco principal de Daniel e Apocalipse é Jesus Cristo e Seu reino. </a:t>
            </a:r>
          </a:p>
          <a:p>
            <a:pPr>
              <a:spcBef>
                <a:spcPct val="0"/>
              </a:spcBef>
            </a:pPr>
            <a:endParaRPr lang="en-US" altLang="pt-BR"/>
          </a:p>
        </p:txBody>
      </p:sp>
      <p:sp>
        <p:nvSpPr>
          <p:cNvPr id="54276" name="Slide Number Placeholder 3">
            <a:extLst>
              <a:ext uri="{FF2B5EF4-FFF2-40B4-BE49-F238E27FC236}">
                <a16:creationId xmlns:a16="http://schemas.microsoft.com/office/drawing/2014/main" id="{48977202-8C48-4626-9501-2F24C1A9FC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754F2BF-BC0F-488A-8A40-0838505347C0}" type="slidenum">
              <a:rPr lang="en-US" altLang="pt-BR"/>
              <a:pPr/>
              <a:t>15</a:t>
            </a:fld>
            <a:endParaRPr lang="en-US" alt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DD253CF-2923-4930-9F04-EC421A780E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725F978B-E7BD-4A55-A783-7379136E82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3. Que tipo de pessoas Deus usou para escrever a Bíblia?</a:t>
            </a:r>
            <a:endParaRPr lang="pt-BR" altLang="pt-BR"/>
          </a:p>
          <a:p>
            <a:pPr>
              <a:spcBef>
                <a:spcPct val="0"/>
              </a:spcBef>
            </a:pPr>
            <a:r>
              <a:rPr lang="pt-BR" altLang="pt-BR" b="1"/>
              <a:t> </a:t>
            </a:r>
            <a:endParaRPr lang="pt-BR" altLang="pt-BR"/>
          </a:p>
          <a:p>
            <a:pPr>
              <a:spcBef>
                <a:spcPct val="0"/>
              </a:spcBef>
            </a:pPr>
            <a:r>
              <a:rPr lang="pt-BR" altLang="pt-BR" b="1" u="sng"/>
              <a:t>II Pedro 1:21.</a:t>
            </a:r>
            <a:r>
              <a:rPr lang="pt-BR" altLang="pt-BR" b="1"/>
              <a:t>  </a:t>
            </a:r>
            <a:r>
              <a:rPr lang="pt-BR" altLang="pt-BR" i="1"/>
              <a:t>Homens ___________________ falaram da parte de Deus, movidos pelo Espírito Santo.</a:t>
            </a:r>
            <a:endParaRPr lang="pt-BR" altLang="pt-BR"/>
          </a:p>
          <a:p>
            <a:pPr>
              <a:spcBef>
                <a:spcPct val="0"/>
              </a:spcBef>
            </a:pPr>
            <a:endParaRPr lang="en-US" altLang="pt-BR"/>
          </a:p>
        </p:txBody>
      </p:sp>
      <p:sp>
        <p:nvSpPr>
          <p:cNvPr id="55300" name="Slide Number Placeholder 3">
            <a:extLst>
              <a:ext uri="{FF2B5EF4-FFF2-40B4-BE49-F238E27FC236}">
                <a16:creationId xmlns:a16="http://schemas.microsoft.com/office/drawing/2014/main" id="{6588FF11-07AE-485F-BB27-6366469BB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D7CE507D-9C97-4686-8FD3-14BA82994A78}" type="slidenum">
              <a:rPr lang="en-US" altLang="pt-BR"/>
              <a:pPr/>
              <a:t>16</a:t>
            </a:fld>
            <a:endParaRPr lang="en-US" alt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a:extLst>
              <a:ext uri="{FF2B5EF4-FFF2-40B4-BE49-F238E27FC236}">
                <a16:creationId xmlns:a16="http://schemas.microsoft.com/office/drawing/2014/main" id="{4F87949A-7FB4-456B-B5E4-BB82933C2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a:extLst>
              <a:ext uri="{FF2B5EF4-FFF2-40B4-BE49-F238E27FC236}">
                <a16:creationId xmlns:a16="http://schemas.microsoft.com/office/drawing/2014/main" id="{07674391-42E0-4711-9862-8BE7D23E65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Embora produzida por cerca de 40 autores, que viveram em lugares diferentes, em períodos históricos diferentes, a Bíblia mantém uma extraordinária unidade. Os escritores tinham variadas atividades:</a:t>
            </a:r>
          </a:p>
          <a:p>
            <a:pPr>
              <a:spcBef>
                <a:spcPct val="0"/>
              </a:spcBef>
            </a:pPr>
            <a:endParaRPr lang="pt-BR" altLang="pt-BR">
              <a:sym typeface="Symbol" panose="05050102010706020507" pitchFamily="18" charset="2"/>
            </a:endParaRPr>
          </a:p>
          <a:p>
            <a:pPr>
              <a:spcBef>
                <a:spcPct val="0"/>
              </a:spcBef>
            </a:pPr>
            <a:r>
              <a:rPr lang="pt-BR" altLang="pt-BR">
                <a:sym typeface="Symbol" panose="05050102010706020507" pitchFamily="18" charset="2"/>
              </a:rPr>
              <a:t></a:t>
            </a:r>
            <a:r>
              <a:rPr lang="pt-BR" altLang="pt-BR"/>
              <a:t>Reis - Davi</a:t>
            </a:r>
          </a:p>
          <a:p>
            <a:pPr>
              <a:spcBef>
                <a:spcPct val="0"/>
              </a:spcBef>
            </a:pPr>
            <a:r>
              <a:rPr lang="pt-BR" altLang="pt-BR">
                <a:sym typeface="Symbol" panose="05050102010706020507" pitchFamily="18" charset="2"/>
              </a:rPr>
              <a:t></a:t>
            </a:r>
            <a:r>
              <a:rPr lang="pt-BR" altLang="pt-BR"/>
              <a:t>Ministros de Estado – Daniel</a:t>
            </a:r>
          </a:p>
          <a:p>
            <a:pPr>
              <a:spcBef>
                <a:spcPct val="0"/>
              </a:spcBef>
            </a:pPr>
            <a:r>
              <a:rPr lang="pt-BR" altLang="pt-BR">
                <a:sym typeface="Symbol" panose="05050102010706020507" pitchFamily="18" charset="2"/>
              </a:rPr>
              <a:t></a:t>
            </a:r>
            <a:r>
              <a:rPr lang="pt-BR" altLang="pt-BR"/>
              <a:t>Generais – Moisés</a:t>
            </a:r>
          </a:p>
          <a:p>
            <a:pPr>
              <a:spcBef>
                <a:spcPct val="0"/>
              </a:spcBef>
            </a:pPr>
            <a:r>
              <a:rPr lang="pt-BR" altLang="pt-BR">
                <a:sym typeface="Symbol" panose="05050102010706020507" pitchFamily="18" charset="2"/>
              </a:rPr>
              <a:t></a:t>
            </a:r>
            <a:r>
              <a:rPr lang="pt-BR" altLang="pt-BR"/>
              <a:t>Médicos - Lucas</a:t>
            </a:r>
          </a:p>
          <a:p>
            <a:pPr>
              <a:spcBef>
                <a:spcPct val="0"/>
              </a:spcBef>
            </a:pPr>
            <a:r>
              <a:rPr lang="pt-BR" altLang="pt-BR">
                <a:sym typeface="Symbol" panose="05050102010706020507" pitchFamily="18" charset="2"/>
              </a:rPr>
              <a:t></a:t>
            </a:r>
            <a:r>
              <a:rPr lang="pt-BR" altLang="pt-BR"/>
              <a:t>Fazendeiros - Amós</a:t>
            </a:r>
          </a:p>
          <a:p>
            <a:pPr>
              <a:spcBef>
                <a:spcPct val="0"/>
              </a:spcBef>
            </a:pPr>
            <a:r>
              <a:rPr lang="pt-BR" altLang="pt-BR">
                <a:sym typeface="Symbol" panose="05050102010706020507" pitchFamily="18" charset="2"/>
              </a:rPr>
              <a:t></a:t>
            </a:r>
            <a:r>
              <a:rPr lang="pt-BR" altLang="pt-BR"/>
              <a:t>Funcionários públicos - Mateus</a:t>
            </a:r>
          </a:p>
          <a:p>
            <a:pPr>
              <a:spcBef>
                <a:spcPct val="0"/>
              </a:spcBef>
            </a:pPr>
            <a:r>
              <a:rPr lang="pt-BR" altLang="pt-BR">
                <a:sym typeface="Symbol" panose="05050102010706020507" pitchFamily="18" charset="2"/>
              </a:rPr>
              <a:t></a:t>
            </a:r>
            <a:r>
              <a:rPr lang="pt-BR" altLang="pt-BR"/>
              <a:t>Pescadores - Pedro e João</a:t>
            </a:r>
          </a:p>
          <a:p>
            <a:pPr>
              <a:spcBef>
                <a:spcPct val="0"/>
              </a:spcBef>
            </a:pPr>
            <a:endParaRPr lang="pt-BR" altLang="pt-BR"/>
          </a:p>
        </p:txBody>
      </p:sp>
      <p:sp>
        <p:nvSpPr>
          <p:cNvPr id="56324" name="Espaço Reservado para Número de Slide 3">
            <a:extLst>
              <a:ext uri="{FF2B5EF4-FFF2-40B4-BE49-F238E27FC236}">
                <a16:creationId xmlns:a16="http://schemas.microsoft.com/office/drawing/2014/main" id="{919574B1-D115-4A64-9FDE-CD6B217FCE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B56EC5C-E3EF-479E-9B47-112988947C52}" type="slidenum">
              <a:rPr lang="pt-BR" altLang="pt-BR"/>
              <a:pPr/>
              <a:t>17</a:t>
            </a:fld>
            <a:endParaRPr lang="pt-BR" alt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921BC63-5E2B-4C7C-9C93-D98FC1C30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B95B120A-AA47-4165-9A66-1F58D104B8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 </a:t>
            </a:r>
          </a:p>
          <a:p>
            <a:pPr>
              <a:spcBef>
                <a:spcPct val="0"/>
              </a:spcBef>
            </a:pPr>
            <a:r>
              <a:rPr lang="pt-BR" altLang="pt-BR" b="1"/>
              <a:t>4. Quem nos ajuda a compreender a Bíblia?</a:t>
            </a:r>
            <a:endParaRPr lang="pt-BR" altLang="pt-BR"/>
          </a:p>
          <a:p>
            <a:pPr>
              <a:spcBef>
                <a:spcPct val="0"/>
              </a:spcBef>
            </a:pPr>
            <a:r>
              <a:rPr lang="pt-BR" altLang="pt-BR" b="1"/>
              <a:t> </a:t>
            </a:r>
            <a:endParaRPr lang="pt-BR" altLang="pt-BR"/>
          </a:p>
        </p:txBody>
      </p:sp>
      <p:sp>
        <p:nvSpPr>
          <p:cNvPr id="57348" name="Slide Number Placeholder 3">
            <a:extLst>
              <a:ext uri="{FF2B5EF4-FFF2-40B4-BE49-F238E27FC236}">
                <a16:creationId xmlns:a16="http://schemas.microsoft.com/office/drawing/2014/main" id="{9695DE83-14F1-4928-A7EF-6A01BE79B6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1625AA4-6F73-41ED-A58B-9CBDE15857F0}" type="slidenum">
              <a:rPr lang="en-US" altLang="pt-BR"/>
              <a:pPr/>
              <a:t>18</a:t>
            </a:fld>
            <a:endParaRPr lang="en-US" alt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D818863-C322-451F-8687-9EA74FDA3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ACA6B396-3056-4702-A6E8-7A8A4BD7AE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i="1"/>
              <a:t> </a:t>
            </a:r>
            <a:r>
              <a:rPr lang="pt-BR" altLang="pt-BR"/>
              <a:t>Parte da obra do Espírito Santo é ajudar-nos a compreender a verdade das Escrituras. Eis por que deveríamos sempre pedir que o Espírito Santo nos guiasse, antes de abrirmos o livro de Deus. Posso estar certo de que o Espírito Santo está guiando meu estudo bíblico se (1) eu Lhe pedir para guiar-me e (2) se estiver disposto a aceitar e obedecer a verdade como Ele a revela a mim.</a:t>
            </a:r>
          </a:p>
          <a:p>
            <a:pPr>
              <a:spcBef>
                <a:spcPct val="0"/>
              </a:spcBef>
            </a:pPr>
            <a:endParaRPr lang="en-US" altLang="pt-BR"/>
          </a:p>
        </p:txBody>
      </p:sp>
      <p:sp>
        <p:nvSpPr>
          <p:cNvPr id="58372" name="Slide Number Placeholder 3">
            <a:extLst>
              <a:ext uri="{FF2B5EF4-FFF2-40B4-BE49-F238E27FC236}">
                <a16:creationId xmlns:a16="http://schemas.microsoft.com/office/drawing/2014/main" id="{374EAB77-0ABB-4999-B3C4-1CB98AFDB5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1190320-FCE9-482E-8A2B-3E90C0C21A7E}" type="slidenum">
              <a:rPr lang="en-US" altLang="pt-BR"/>
              <a:pPr/>
              <a:t>19</a:t>
            </a:fld>
            <a:endParaRPr lang="en-US"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3795833-AEC6-43BE-91C1-6A4B423BEA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46135470-D8AA-4342-B1F7-1CBBD3887F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a:p>
        </p:txBody>
      </p:sp>
      <p:sp>
        <p:nvSpPr>
          <p:cNvPr id="40964" name="Slide Number Placeholder 3">
            <a:extLst>
              <a:ext uri="{FF2B5EF4-FFF2-40B4-BE49-F238E27FC236}">
                <a16:creationId xmlns:a16="http://schemas.microsoft.com/office/drawing/2014/main" id="{70A44DB3-0BFF-4BD6-B4C3-94C22E3BE3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9D86C36A-B19E-41C6-B939-5FD1A438EFB7}" type="slidenum">
              <a:rPr lang="en-US" altLang="pt-BR"/>
              <a:pPr/>
              <a:t>2</a:t>
            </a:fld>
            <a:endParaRPr lang="en-US" alt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469293BB-3EA6-48A6-B156-19F5607F27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C63A80FE-37CA-40DB-9674-8BD2FA84D3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5. Que método de estudo da Bíblia as Escrituras recomendam?</a:t>
            </a:r>
            <a:r>
              <a:rPr lang="pt-BR" altLang="pt-BR"/>
              <a:t> Precisamos pôr de lado nossas próprias ideias e estudar a Bíblia lendo todas as Escrituras ou estudando algum assunto definido ("um pouco aqui e um pouco ali"), comparando todos os versos que contribuem com o tema. Deveríamos deixar a Bíblia falar por si mesma. Quando isso é feito, a verdade sempre aparece claramente. Foi assim que Jesus convenceu os dois discípulos no caminho de Emaús, de que Ele era realmente o Messias (Lucas 24:27).</a:t>
            </a:r>
          </a:p>
          <a:p>
            <a:pPr>
              <a:spcBef>
                <a:spcPct val="0"/>
              </a:spcBef>
            </a:pPr>
            <a:r>
              <a:rPr lang="pt-BR" altLang="pt-BR"/>
              <a:t> </a:t>
            </a:r>
          </a:p>
          <a:p>
            <a:pPr>
              <a:spcBef>
                <a:spcPct val="0"/>
              </a:spcBef>
            </a:pPr>
            <a:endParaRPr lang="en-US" altLang="pt-BR"/>
          </a:p>
        </p:txBody>
      </p:sp>
      <p:sp>
        <p:nvSpPr>
          <p:cNvPr id="59396" name="Slide Number Placeholder 3">
            <a:extLst>
              <a:ext uri="{FF2B5EF4-FFF2-40B4-BE49-F238E27FC236}">
                <a16:creationId xmlns:a16="http://schemas.microsoft.com/office/drawing/2014/main" id="{7C6B72C7-DEF0-4601-95BA-DAD2A8D82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D3F895FE-64E5-4C5F-81A9-25B04090C4FA}" type="slidenum">
              <a:rPr lang="en-US" altLang="pt-BR"/>
              <a:pPr/>
              <a:t>20</a:t>
            </a:fld>
            <a:endParaRPr lang="en-US" alt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7AB4CEB-32FB-437F-83B7-01A1E29E92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BA0FF11-9080-40C6-AD3C-F5F15AE58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Como Einstein ensinaria matemática a uma criança pequena? Ele não iria começar com a equação da teoria da relatividade ou para dividir o átomo. Ele começaria com dois mais dois é igual a quatro. Isso não é tudo o que ele sabe aritmética, mas que é, tanto quanto a criança pode entender. Anos mais tarde ele iria ensinar a criança, agora um adulto, sobre teorias complexas. Esta é também a forma como Deus se revelou à humanidade. Ele não revelou tudo sobre si mesmo ao mesmo tempo. Ele fez isso de forma gradual. Assim é a compreensão da Bíblia: gradual.</a:t>
            </a:r>
          </a:p>
        </p:txBody>
      </p:sp>
      <p:sp>
        <p:nvSpPr>
          <p:cNvPr id="60420" name="Slide Number Placeholder 3">
            <a:extLst>
              <a:ext uri="{FF2B5EF4-FFF2-40B4-BE49-F238E27FC236}">
                <a16:creationId xmlns:a16="http://schemas.microsoft.com/office/drawing/2014/main" id="{6CC2E092-4BAC-43CF-8DC9-0DDE92BBF8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491B5F1-757D-4930-BB2D-D8194E6196E3}" type="slidenum">
              <a:rPr lang="en-US" altLang="pt-BR"/>
              <a:pPr/>
              <a:t>21</a:t>
            </a:fld>
            <a:endParaRPr lang="en-US" alt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5ACCFD8-03F4-439F-9A29-763B7C559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057C92C7-E7E6-4B77-9089-069E80364C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6. O que o estudo das Escrituras fará por nós?</a:t>
            </a:r>
            <a:r>
              <a:rPr lang="pt-BR" altLang="pt-BR"/>
              <a:t> Encontramos a verdade na Palavra de Deus, a Bíblia. A verdade é um artigo raro no mundo moderno, e todos os habitantes da Terra sofrem como resultado disso. A verdade sobre tudo o que realmente importa é achada nas Escrituras. Estudar e atender ao seu conselho libertará a pessoa (João 8:32) e lhe proporcionará vida feliz e abundante (João 15:11).</a:t>
            </a:r>
          </a:p>
          <a:p>
            <a:pPr>
              <a:spcBef>
                <a:spcPct val="0"/>
              </a:spcBef>
            </a:pPr>
            <a:r>
              <a:rPr lang="pt-BR" altLang="pt-BR"/>
              <a:t> </a:t>
            </a:r>
          </a:p>
          <a:p>
            <a:pPr>
              <a:spcBef>
                <a:spcPct val="0"/>
              </a:spcBef>
            </a:pPr>
            <a:endParaRPr lang="en-US" altLang="pt-BR"/>
          </a:p>
        </p:txBody>
      </p:sp>
      <p:sp>
        <p:nvSpPr>
          <p:cNvPr id="61444" name="Slide Number Placeholder 3">
            <a:extLst>
              <a:ext uri="{FF2B5EF4-FFF2-40B4-BE49-F238E27FC236}">
                <a16:creationId xmlns:a16="http://schemas.microsoft.com/office/drawing/2014/main" id="{1EFE40A1-5692-4026-8592-3C88240480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82D0F9EE-B9A5-457C-9B25-E6295A6E40B9}" type="slidenum">
              <a:rPr lang="en-US" altLang="pt-BR"/>
              <a:pPr/>
              <a:t>22</a:t>
            </a:fld>
            <a:endParaRPr lang="en-US" alt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F12B463-CADF-4243-AAE7-FCF4F795D2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08D64FA7-DCF1-4014-8D48-4738019024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Um dos exemplos mais dramáticos da capacidade divina para transformar homens e mulheres através da Bíblia aconteceu no famoso motim do "Bounty”</a:t>
            </a:r>
          </a:p>
        </p:txBody>
      </p:sp>
      <p:sp>
        <p:nvSpPr>
          <p:cNvPr id="62468" name="Slide Number Placeholder 3">
            <a:extLst>
              <a:ext uri="{FF2B5EF4-FFF2-40B4-BE49-F238E27FC236}">
                <a16:creationId xmlns:a16="http://schemas.microsoft.com/office/drawing/2014/main" id="{6C348AF1-CDA6-4ADC-8CFD-821B7D674D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702C7774-C94C-4A05-90B9-8B08D49D8D56}" type="slidenum">
              <a:rPr lang="en-US" altLang="pt-BR"/>
              <a:pPr/>
              <a:t>23</a:t>
            </a:fld>
            <a:endParaRPr lang="en-US" alt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170D1FD9-5E29-4BA0-8492-31A0B233CD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EEFF3BA-6B88-4829-8D57-8F36FB7D60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Após a sua rebelião,  eles colocaram o capitão Bligh da marinha inglesa em um barco, </a:t>
            </a:r>
          </a:p>
        </p:txBody>
      </p:sp>
      <p:sp>
        <p:nvSpPr>
          <p:cNvPr id="63492" name="Slide Number Placeholder 3">
            <a:extLst>
              <a:ext uri="{FF2B5EF4-FFF2-40B4-BE49-F238E27FC236}">
                <a16:creationId xmlns:a16="http://schemas.microsoft.com/office/drawing/2014/main" id="{8E02229E-74D8-4B5D-B770-7FCC5242F8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8675559F-5B1C-4A88-8D4E-65FFAE000132}" type="slidenum">
              <a:rPr lang="en-US" altLang="pt-BR"/>
              <a:pPr/>
              <a:t>24</a:t>
            </a:fld>
            <a:endParaRPr lang="en-US" alt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073B9EE5-A5B9-41A3-BAB1-AF8B6A019E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9C2F082-B7A6-4C46-A488-2563B36E46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depois nove amotinados, junto com os homens Tahitianos e mulheres que os acompanhavam, afundaram o</a:t>
            </a:r>
          </a:p>
          <a:p>
            <a:pPr>
              <a:spcBef>
                <a:spcPct val="0"/>
              </a:spcBef>
            </a:pPr>
            <a:endParaRPr lang="en-US" altLang="pt-BR"/>
          </a:p>
        </p:txBody>
      </p:sp>
      <p:sp>
        <p:nvSpPr>
          <p:cNvPr id="64516" name="Slide Number Placeholder 3">
            <a:extLst>
              <a:ext uri="{FF2B5EF4-FFF2-40B4-BE49-F238E27FC236}">
                <a16:creationId xmlns:a16="http://schemas.microsoft.com/office/drawing/2014/main" id="{8BB1C9D1-DFFB-4D7B-8EAD-8F69D9233F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8F90651-EFCA-432A-9381-515F1BE3ACBC}" type="slidenum">
              <a:rPr lang="en-US" altLang="pt-BR"/>
              <a:pPr/>
              <a:t>25</a:t>
            </a:fld>
            <a:endParaRPr lang="en-US" alt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0CE7413-B8C3-49F9-83FC-0F58424017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1ED4D251-980F-48D9-AD50-7EC9B5EFF4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navio e se esconderam na ilha de Pitcairn, um minúsculo ponto no Pacífico Sul, apenas dois quilômetros de comprimento e um quilômetro de largura.</a:t>
            </a:r>
          </a:p>
          <a:p>
            <a:pPr>
              <a:spcBef>
                <a:spcPct val="0"/>
              </a:spcBef>
            </a:pPr>
            <a:endParaRPr lang="en-US" altLang="pt-BR"/>
          </a:p>
        </p:txBody>
      </p:sp>
      <p:sp>
        <p:nvSpPr>
          <p:cNvPr id="65540" name="Slide Number Placeholder 3">
            <a:extLst>
              <a:ext uri="{FF2B5EF4-FFF2-40B4-BE49-F238E27FC236}">
                <a16:creationId xmlns:a16="http://schemas.microsoft.com/office/drawing/2014/main" id="{F2BD99CD-E2D9-4166-B47B-0A06C68A93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1B4FA01E-51D9-45AD-9850-02A1475E950C}" type="slidenum">
              <a:rPr lang="en-US" altLang="pt-BR"/>
              <a:pPr/>
              <a:t>26</a:t>
            </a:fld>
            <a:endParaRPr lang="en-US" alt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968E2E2-C04D-4190-BCDC-A4A72E0BDF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85BB2403-460D-4FE6-8535-5D80E64563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Dez anos depois, bebida e luta tinha deixado apenas um homem vivo, John Adams. Onze mulheres e 23 crianças fez-se o resto da população da Ilha. Até agora, esta é a história familiar que ficou famosa no livro e filme. </a:t>
            </a:r>
          </a:p>
        </p:txBody>
      </p:sp>
      <p:sp>
        <p:nvSpPr>
          <p:cNvPr id="66564" name="Slide Number Placeholder 3">
            <a:extLst>
              <a:ext uri="{FF2B5EF4-FFF2-40B4-BE49-F238E27FC236}">
                <a16:creationId xmlns:a16="http://schemas.microsoft.com/office/drawing/2014/main" id="{4965C716-881C-4508-A09D-580886CBE1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FBAD81C1-153A-4FF9-9E0E-DA4DFF609507}" type="slidenum">
              <a:rPr lang="en-US" altLang="pt-BR"/>
              <a:pPr/>
              <a:t>27</a:t>
            </a:fld>
            <a:endParaRPr lang="en-US" alt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37A924B-33DF-42E1-A25F-E3E2476FE3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CB4F6636-551D-49E8-B979-068128BAC7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Mas o resto da história é ainda mais notável. Sobre este tempo, Adams achou uma velha Bíblia no fundo de um velho baú do Bounty. Ele começou a lê-la, e o poder divino da Palavra de Deus agiu no coração de um assassino e mudou sua vida para sempre. </a:t>
            </a:r>
          </a:p>
        </p:txBody>
      </p:sp>
      <p:sp>
        <p:nvSpPr>
          <p:cNvPr id="67588" name="Slide Number Placeholder 3">
            <a:extLst>
              <a:ext uri="{FF2B5EF4-FFF2-40B4-BE49-F238E27FC236}">
                <a16:creationId xmlns:a16="http://schemas.microsoft.com/office/drawing/2014/main" id="{7626ABC0-F825-4C93-AF6A-DB2C3BAC5B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239A8D08-6015-41D4-8BA1-5F3CF3780D9D}" type="slidenum">
              <a:rPr lang="en-US" altLang="pt-BR"/>
              <a:pPr/>
              <a:t>28</a:t>
            </a:fld>
            <a:endParaRPr lang="en-US" alt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03682D8-57D6-4A0B-A90A-06280DCF4D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145262DF-C8CA-46EF-A98D-CCFD0BE416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A paz e o amor que Adams se encontra na Bíblia totalmente substituída a antiga vida de briga e licor. Ele começou a ensinar as crianças da Bíblia até que cada pessoa na ilha tinha experimentado a mesma mudança surpreendente que ele tinha encontrado. Hoje, com uma população de pouco menos de 100, quase todas as pessoas em Pitcairn Island são adventistas do sétimo dia. Veja os selos comemorativos da presença adventista na ilha.</a:t>
            </a:r>
          </a:p>
        </p:txBody>
      </p:sp>
      <p:sp>
        <p:nvSpPr>
          <p:cNvPr id="68612" name="Slide Number Placeholder 3">
            <a:extLst>
              <a:ext uri="{FF2B5EF4-FFF2-40B4-BE49-F238E27FC236}">
                <a16:creationId xmlns:a16="http://schemas.microsoft.com/office/drawing/2014/main" id="{C717730F-B993-4E8C-AA57-F08E936B2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8EC6A55-33C8-4C6E-8FFD-99EA0DBDBEA3}" type="slidenum">
              <a:rPr lang="en-US" altLang="pt-BR"/>
              <a:pPr/>
              <a:t>29</a:t>
            </a:fld>
            <a:endParaRPr lang="en-US"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7FC2789-DC08-4BCA-8D94-A86AE2720D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30CD536-EE93-4F5A-97A9-EEA3B4290E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Os discípulos de Jesus estavam totalmente desolados. Todas as suas esperanças e sonhos de um novo reino de Deus haviam sido pregados na cruz, naquela última sexta-feira. </a:t>
            </a:r>
            <a:endParaRPr lang="en-US" altLang="pt-BR"/>
          </a:p>
        </p:txBody>
      </p:sp>
      <p:sp>
        <p:nvSpPr>
          <p:cNvPr id="41988" name="Slide Number Placeholder 3">
            <a:extLst>
              <a:ext uri="{FF2B5EF4-FFF2-40B4-BE49-F238E27FC236}">
                <a16:creationId xmlns:a16="http://schemas.microsoft.com/office/drawing/2014/main" id="{72B0B66F-2363-4D31-8C3F-E649904275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BC13D283-EC5A-48B8-BD56-5540390DCA17}" type="slidenum">
              <a:rPr lang="en-US" altLang="pt-BR"/>
              <a:pPr/>
              <a:t>3</a:t>
            </a:fld>
            <a:endParaRPr lang="en-US" alt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972F626C-CA77-4FAB-9665-7B192D42B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B72961EC-66D5-4FBC-A0E4-EEAA26C2AC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7. Como deveríamos receber os ensinos e doutrinas da Bíblia? </a:t>
            </a:r>
            <a:r>
              <a:rPr lang="pt-BR" altLang="pt-BR"/>
              <a:t>Paulo ficou muito triste com a forma como as pessoas em Tessalônica receberam a Palavra de Deus. Um bando de desocupados invadiu a casa onde Paulo se hospedava e iniciou um tumulto na cidade, obrigando Paulo a fugir (Atos 17:1-9). Eles resistiram à Palavra. </a:t>
            </a:r>
            <a:endParaRPr lang="en-US" altLang="pt-BR"/>
          </a:p>
        </p:txBody>
      </p:sp>
      <p:sp>
        <p:nvSpPr>
          <p:cNvPr id="69636" name="Slide Number Placeholder 3">
            <a:extLst>
              <a:ext uri="{FF2B5EF4-FFF2-40B4-BE49-F238E27FC236}">
                <a16:creationId xmlns:a16="http://schemas.microsoft.com/office/drawing/2014/main" id="{E89FCC44-1A8A-4393-A8F0-F45FD78A2A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25CA55E0-4370-4B28-9D8E-712987B6D6D2}" type="slidenum">
              <a:rPr lang="en-US" altLang="pt-BR"/>
              <a:pPr/>
              <a:t>30</a:t>
            </a:fld>
            <a:endParaRPr lang="en-US" alt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E682015-EC06-4C5E-9D3C-CF56453EC1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86E2B66-818E-49DE-9513-ED906C6A63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Mas ao fugir de Tessalonica, ele foi a uma cidade chamada Beréia que recebeu a Palavra. Todos nós devemos imitar esses bereanos fielmente estudando a Palavra de Deus diariamente, discutindo-a, e testando as mensagens que ouvimos. Todos os ensinos religiosos deveriam ser checados pela Bíblia. Se algum deles não se harmoniza com as Escrituras, é falso e deveria ser prontamente abandonado. </a:t>
            </a:r>
          </a:p>
          <a:p>
            <a:pPr>
              <a:spcBef>
                <a:spcPct val="0"/>
              </a:spcBef>
            </a:pPr>
            <a:r>
              <a:rPr lang="pt-BR" altLang="pt-BR"/>
              <a:t> </a:t>
            </a:r>
          </a:p>
          <a:p>
            <a:pPr>
              <a:spcBef>
                <a:spcPct val="0"/>
              </a:spcBef>
            </a:pPr>
            <a:endParaRPr lang="en-US" altLang="pt-BR"/>
          </a:p>
        </p:txBody>
      </p:sp>
      <p:sp>
        <p:nvSpPr>
          <p:cNvPr id="70660" name="Slide Number Placeholder 3">
            <a:extLst>
              <a:ext uri="{FF2B5EF4-FFF2-40B4-BE49-F238E27FC236}">
                <a16:creationId xmlns:a16="http://schemas.microsoft.com/office/drawing/2014/main" id="{86567232-5968-4C5F-BAEB-A043368D28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AD358AC-820D-48F0-857E-3FDA5FD47E27}" type="slidenum">
              <a:rPr lang="en-US" altLang="pt-BR"/>
              <a:pPr/>
              <a:t>31</a:t>
            </a:fld>
            <a:endParaRPr lang="en-US" alt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24AFD7F-E731-4E3E-99ED-B589183D8A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735C695-4FA4-4E02-956E-9D73804D53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Existem dois tipos de leitores da Bíblia, aqueles que roçam a superfície e aqueles que cavam fundo. O leitor borboleta tem plumagem imponente, dança de flor em flor. Mas, no mesmo campo há outr inseto que faz questão de pousar em toda parte, a flor copo é profunda, ele vai até o fundo. Seu rival borboleta  não tem paciência para esses detalhes maçantes e prolixos.  Que tipo de leitor da Bíblia é você? Borboleta ou abelha?</a:t>
            </a:r>
          </a:p>
          <a:p>
            <a:pPr>
              <a:spcBef>
                <a:spcPct val="0"/>
              </a:spcBef>
            </a:pPr>
            <a:r>
              <a:rPr lang="en-US" altLang="pt-BR"/>
              <a:t> </a:t>
            </a:r>
          </a:p>
        </p:txBody>
      </p:sp>
      <p:sp>
        <p:nvSpPr>
          <p:cNvPr id="71684" name="Slide Number Placeholder 3">
            <a:extLst>
              <a:ext uri="{FF2B5EF4-FFF2-40B4-BE49-F238E27FC236}">
                <a16:creationId xmlns:a16="http://schemas.microsoft.com/office/drawing/2014/main" id="{D1F00EB8-924B-40C2-8C85-B6358FC7B9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CF6EFC5-CC9D-417F-95C7-DF6F1F7EE6A7}" type="slidenum">
              <a:rPr lang="en-US" altLang="pt-BR"/>
              <a:pPr/>
              <a:t>32</a:t>
            </a:fld>
            <a:endParaRPr lang="en-US" alt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4CA678D5-74A0-4B49-B3B4-5FCBBBBB69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BB635F2C-5698-4616-9D18-0015368D64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O que aconteceu quando Jesus explicou as Escrituras a Seus dois desacoroçoados discípulos no caminho de Emaús?</a:t>
            </a:r>
            <a:endParaRPr lang="pt-BR" altLang="pt-BR"/>
          </a:p>
          <a:p>
            <a:pPr>
              <a:spcBef>
                <a:spcPct val="0"/>
              </a:spcBef>
            </a:pPr>
            <a:r>
              <a:rPr lang="pt-BR" altLang="pt-BR" b="1"/>
              <a:t> </a:t>
            </a:r>
            <a:endParaRPr lang="pt-BR" altLang="pt-BR"/>
          </a:p>
        </p:txBody>
      </p:sp>
      <p:sp>
        <p:nvSpPr>
          <p:cNvPr id="72708" name="Slide Number Placeholder 3">
            <a:extLst>
              <a:ext uri="{FF2B5EF4-FFF2-40B4-BE49-F238E27FC236}">
                <a16:creationId xmlns:a16="http://schemas.microsoft.com/office/drawing/2014/main" id="{573F8F08-DD1F-4442-829A-2781CB869B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197E22C2-B0C9-4E30-B8CF-214232F5E174}" type="slidenum">
              <a:rPr lang="en-US" altLang="pt-BR"/>
              <a:pPr/>
              <a:t>33</a:t>
            </a:fld>
            <a:endParaRPr lang="en-US" alt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21DC281-96DF-48E8-B577-7A6486678B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09F6A48B-C2F3-486D-A13A-D571D85F5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Após esses discípulos saberem que Jesus estava vivo e depois de ouvi-Lo explicar as profecias, o que eles fizeram?</a:t>
            </a:r>
            <a:r>
              <a:rPr lang="pt-BR" altLang="pt-BR"/>
              <a:t> Uma das primeiras reações desses discípulos, após terem ouvido Jesus explicar as Escrituras, foi um ardente desejo de partilhar as boas-novas com outros. </a:t>
            </a:r>
            <a:endParaRPr lang="en-US" altLang="pt-BR"/>
          </a:p>
        </p:txBody>
      </p:sp>
      <p:sp>
        <p:nvSpPr>
          <p:cNvPr id="73732" name="Slide Number Placeholder 3">
            <a:extLst>
              <a:ext uri="{FF2B5EF4-FFF2-40B4-BE49-F238E27FC236}">
                <a16:creationId xmlns:a16="http://schemas.microsoft.com/office/drawing/2014/main" id="{22435678-EAAA-4B16-B912-566843F908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8621790-A421-4C46-8AE0-07A5DF3DE883}" type="slidenum">
              <a:rPr lang="en-US" altLang="pt-BR"/>
              <a:pPr/>
              <a:t>34</a:t>
            </a:fld>
            <a:endParaRPr lang="en-US" alt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F5E232A-A44A-4E46-8E23-166CA58372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6B7DEB1-EBC9-4F8F-8779-5891207205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Esperamos que também seja seu anseio convidar os amigos para se juntarem a você nesta dinâmica série de estudos bíblicos.</a:t>
            </a:r>
          </a:p>
          <a:p>
            <a:pPr>
              <a:spcBef>
                <a:spcPct val="0"/>
              </a:spcBef>
            </a:pPr>
            <a:endParaRPr lang="en-US" altLang="pt-BR"/>
          </a:p>
          <a:p>
            <a:pPr>
              <a:spcBef>
                <a:spcPct val="0"/>
              </a:spcBef>
            </a:pPr>
            <a:endParaRPr lang="en-US" altLang="pt-BR"/>
          </a:p>
        </p:txBody>
      </p:sp>
      <p:sp>
        <p:nvSpPr>
          <p:cNvPr id="74756" name="Slide Number Placeholder 3">
            <a:extLst>
              <a:ext uri="{FF2B5EF4-FFF2-40B4-BE49-F238E27FC236}">
                <a16:creationId xmlns:a16="http://schemas.microsoft.com/office/drawing/2014/main" id="{2114D327-CD4E-4322-9F1C-C9AED280D6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D573C171-E39F-4009-A9BF-D2689DC21C82}" type="slidenum">
              <a:rPr lang="en-US" altLang="pt-BR"/>
              <a:pPr/>
              <a:t>35</a:t>
            </a:fld>
            <a:endParaRPr lang="en-US" alt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215D2B3-4D3D-4630-BC04-117579EF69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831391C3-9C80-4BAF-9CBF-955AE9AAAC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Você está disposto a aceitar a Biblia como a Palavra de Deus e obedecer aos seus ensinos?</a:t>
            </a:r>
          </a:p>
        </p:txBody>
      </p:sp>
      <p:sp>
        <p:nvSpPr>
          <p:cNvPr id="75780" name="Slide Number Placeholder 3">
            <a:extLst>
              <a:ext uri="{FF2B5EF4-FFF2-40B4-BE49-F238E27FC236}">
                <a16:creationId xmlns:a16="http://schemas.microsoft.com/office/drawing/2014/main" id="{7C03F833-DAC6-400E-9B15-94A856F05A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B847F3B3-D4D0-42BE-A2B6-E12E67644C58}" type="slidenum">
              <a:rPr lang="en-US" altLang="pt-BR"/>
              <a:pPr/>
              <a:t>36</a:t>
            </a:fld>
            <a:endParaRPr lang="en-US"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1E861C8B-686E-4461-A009-AFE042D034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C5FC34D-B3B8-45D3-8840-40C9643D27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Vacilando em dor e confusão, Cléopas e seu companheiro lentamente fizeram a viagem de 12 quilômetros de Jerusalém até sua casa, na pequena cidade de Emaús. Enquanto o sol estava quase se pondo naquele domingo e eles seguiam seu caminho na acidentada estrada, um estranho juntou-se a eles na caminhada. Eles não sabiam que esse companheiro de viagem era o próprio Senhor ressurreto. </a:t>
            </a:r>
            <a:endParaRPr lang="en-US" altLang="pt-BR"/>
          </a:p>
          <a:p>
            <a:pPr>
              <a:spcBef>
                <a:spcPct val="0"/>
              </a:spcBef>
            </a:pPr>
            <a:endParaRPr lang="en-US" altLang="pt-BR"/>
          </a:p>
        </p:txBody>
      </p:sp>
      <p:sp>
        <p:nvSpPr>
          <p:cNvPr id="43012" name="Slide Number Placeholder 3">
            <a:extLst>
              <a:ext uri="{FF2B5EF4-FFF2-40B4-BE49-F238E27FC236}">
                <a16:creationId xmlns:a16="http://schemas.microsoft.com/office/drawing/2014/main" id="{B9361CD4-0C84-4255-99BB-25CCA218CD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5E15394-940C-438A-A7DB-7C36AC187C3C}" type="slidenum">
              <a:rPr lang="en-US" altLang="pt-BR"/>
              <a:pPr/>
              <a:t>4</a:t>
            </a:fld>
            <a:endParaRPr lang="en-US" alt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619D02E-9805-4F43-AC74-2683E0CD90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5D60631-727B-4FC7-8728-9FF1937F5D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Prestando pouca atenção ao companheiro peregrino, os dois desanimados discípulos repetiam os chocantes acontecimentos do final de semana, sentindo-se mais descoroçoados a cada passo. Enquanto Jesus ouvia em silêncio, Ele ansiava muito revelar-Se aos Seus deprimidos amigos. Mas o Senhor deliberadamente ocultou Sua verdadeira identidade, porque eles necessitavam agora, mais do que nunca, compreender as Escrituras. Se Cristo houvesse permitido que esses dois fiéis seguidores O reconhecessem, eles teriam ficado tão excitados que não ouviriam as importantes verdades que Ele tinha a lhes comunicar.</a:t>
            </a:r>
          </a:p>
          <a:p>
            <a:pPr>
              <a:spcBef>
                <a:spcPct val="0"/>
              </a:spcBef>
            </a:pPr>
            <a:r>
              <a:rPr lang="pt-BR" altLang="pt-BR"/>
              <a:t> </a:t>
            </a:r>
          </a:p>
          <a:p>
            <a:pPr>
              <a:spcBef>
                <a:spcPct val="0"/>
              </a:spcBef>
            </a:pPr>
            <a:endParaRPr lang="en-US" altLang="pt-BR"/>
          </a:p>
        </p:txBody>
      </p:sp>
      <p:sp>
        <p:nvSpPr>
          <p:cNvPr id="44036" name="Slide Number Placeholder 3">
            <a:extLst>
              <a:ext uri="{FF2B5EF4-FFF2-40B4-BE49-F238E27FC236}">
                <a16:creationId xmlns:a16="http://schemas.microsoft.com/office/drawing/2014/main" id="{15340B99-7560-4300-A4B2-84462F5A29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2EF8078-7E80-4379-92B1-ABC659808DC4}" type="slidenum">
              <a:rPr lang="en-US" altLang="pt-BR"/>
              <a:pPr/>
              <a:t>5</a:t>
            </a:fld>
            <a:endParaRPr lang="en-US"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077E937-FDF8-4330-9D4B-6816814BDF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4584E81-6F77-43BD-A09C-A4538B197F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Mesmo após três anos e meio ouvindo Seus ensinos e pregações, eles ainda não compreendiam a natureza de Sua missão. Ele Lhes afirmara claramente: "O Filho do homem será entregue nas mãos dos homens, que O matarão; e morto Ele, depois de três dias ressurgirá. Mas eles não entendiam esta palavra e temiam interrogá-Lo." (Marcos 9:31 e 32)</a:t>
            </a:r>
          </a:p>
          <a:p>
            <a:pPr>
              <a:spcBef>
                <a:spcPct val="0"/>
              </a:spcBef>
            </a:pPr>
            <a:r>
              <a:rPr lang="pt-BR" altLang="pt-BR"/>
              <a:t> </a:t>
            </a:r>
          </a:p>
          <a:p>
            <a:pPr>
              <a:spcBef>
                <a:spcPct val="0"/>
              </a:spcBef>
            </a:pPr>
            <a:endParaRPr lang="en-US" altLang="pt-BR"/>
          </a:p>
        </p:txBody>
      </p:sp>
      <p:sp>
        <p:nvSpPr>
          <p:cNvPr id="45060" name="Slide Number Placeholder 3">
            <a:extLst>
              <a:ext uri="{FF2B5EF4-FFF2-40B4-BE49-F238E27FC236}">
                <a16:creationId xmlns:a16="http://schemas.microsoft.com/office/drawing/2014/main" id="{CD3532E8-E9BA-433D-BDF7-F3786D047E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189DEEB-D5B7-4468-89E2-B79AA7210196}" type="slidenum">
              <a:rPr lang="en-US" altLang="pt-BR"/>
              <a:pPr/>
              <a:t>6</a:t>
            </a:fld>
            <a:endParaRPr lang="en-US" alt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53602437-4061-43A5-98CF-99EA01E8C4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14D3109-CE2D-4EA6-9B55-34269365F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Jesus bondosamente interrompeu sua conversação tristonha e, pelas próximas duas horas, deu-lhes as chaves para a compreensão de toda a Escritura e profecias.  </a:t>
            </a:r>
          </a:p>
          <a:p>
            <a:pPr>
              <a:spcBef>
                <a:spcPct val="0"/>
              </a:spcBef>
            </a:pPr>
            <a:br>
              <a:rPr lang="pt-BR" altLang="pt-BR"/>
            </a:br>
            <a:endParaRPr lang="en-US" altLang="pt-BR"/>
          </a:p>
        </p:txBody>
      </p:sp>
      <p:sp>
        <p:nvSpPr>
          <p:cNvPr id="46084" name="Slide Number Placeholder 3">
            <a:extLst>
              <a:ext uri="{FF2B5EF4-FFF2-40B4-BE49-F238E27FC236}">
                <a16:creationId xmlns:a16="http://schemas.microsoft.com/office/drawing/2014/main" id="{58188059-50D0-433F-89F1-32C7AD0D03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64F2B96E-97F6-4228-84F8-28D3CDD41B0C}" type="slidenum">
              <a:rPr lang="en-US" altLang="pt-BR"/>
              <a:pPr/>
              <a:t>7</a:t>
            </a:fld>
            <a:endParaRPr lang="en-US" alt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89B14C0-F102-45F2-B986-10AEE8EED1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9CCE03A-89F5-475A-AAF5-15ECBB32A6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Ao se aproximarem do povoado para o qual estavam indo, Jesus fez como quem ia mais adiante. Mas eles insistiram muito com ele: “Fique conosco, pois a noite já vem; o dia já está quase findando’  Lucas 24:28</a:t>
            </a:r>
          </a:p>
          <a:p>
            <a:pPr>
              <a:spcBef>
                <a:spcPct val="0"/>
              </a:spcBef>
            </a:pPr>
            <a:endParaRPr lang="en-US" altLang="pt-BR"/>
          </a:p>
        </p:txBody>
      </p:sp>
      <p:sp>
        <p:nvSpPr>
          <p:cNvPr id="47108" name="Slide Number Placeholder 3">
            <a:extLst>
              <a:ext uri="{FF2B5EF4-FFF2-40B4-BE49-F238E27FC236}">
                <a16:creationId xmlns:a16="http://schemas.microsoft.com/office/drawing/2014/main" id="{C04A8225-C54F-4ABF-AA86-B2D7E7EC4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7001D62F-28AC-4604-8353-687F000C3AC9}" type="slidenum">
              <a:rPr lang="en-US" altLang="pt-BR"/>
              <a:pPr/>
              <a:t>8</a:t>
            </a:fld>
            <a:endParaRPr lang="en-US"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251909F-E063-4500-BD7E-4199405653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F3C5FFB5-9E88-4C1A-8A87-27729500A4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“Quando estava à mesa com eles, tomou o pão, deu graças, partiu-o e o deu a eles” Lucas 24:30</a:t>
            </a:r>
          </a:p>
        </p:txBody>
      </p:sp>
      <p:sp>
        <p:nvSpPr>
          <p:cNvPr id="48132" name="Slide Number Placeholder 3">
            <a:extLst>
              <a:ext uri="{FF2B5EF4-FFF2-40B4-BE49-F238E27FC236}">
                <a16:creationId xmlns:a16="http://schemas.microsoft.com/office/drawing/2014/main" id="{CF29ACC2-20D1-4543-82DB-B06D3BFF7A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2718FB8A-9C40-4444-8363-CC7296765CA7}" type="slidenum">
              <a:rPr lang="en-US" altLang="pt-BR"/>
              <a:pPr/>
              <a:t>9</a:t>
            </a:fld>
            <a:endParaRPr lang="en-US"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a:extLst>
              <a:ext uri="{FF2B5EF4-FFF2-40B4-BE49-F238E27FC236}">
                <a16:creationId xmlns:a16="http://schemas.microsoft.com/office/drawing/2014/main" id="{4BD4F369-75CB-4BC3-A7C6-3A3772485B6F}"/>
              </a:ext>
            </a:extLst>
          </p:cNvPr>
          <p:cNvSpPr>
            <a:spLocks noGrp="1"/>
          </p:cNvSpPr>
          <p:nvPr>
            <p:ph type="dt" sz="half" idx="10"/>
          </p:nvPr>
        </p:nvSpPr>
        <p:spPr/>
        <p:txBody>
          <a:bodyPr/>
          <a:lstStyle>
            <a:lvl1pPr>
              <a:defRPr/>
            </a:lvl1pPr>
          </a:lstStyle>
          <a:p>
            <a:pPr>
              <a:defRPr/>
            </a:pPr>
            <a:fld id="{16C0F86B-E091-4628-B69C-BF6B2C9AAA5D}" type="datetimeFigureOut">
              <a:rPr lang="en-US"/>
              <a:pPr>
                <a:defRPr/>
              </a:pPr>
              <a:t>11/22/2019</a:t>
            </a:fld>
            <a:endParaRPr lang="en-US"/>
          </a:p>
        </p:txBody>
      </p:sp>
      <p:sp>
        <p:nvSpPr>
          <p:cNvPr id="5" name="Footer Placeholder 4">
            <a:extLst>
              <a:ext uri="{FF2B5EF4-FFF2-40B4-BE49-F238E27FC236}">
                <a16:creationId xmlns:a16="http://schemas.microsoft.com/office/drawing/2014/main" id="{1A6D7904-CE62-4BAC-BF96-DD56273B59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494687-7B5C-4C68-BA34-D1B512536FC7}"/>
              </a:ext>
            </a:extLst>
          </p:cNvPr>
          <p:cNvSpPr>
            <a:spLocks noGrp="1"/>
          </p:cNvSpPr>
          <p:nvPr>
            <p:ph type="sldNum" sz="quarter" idx="12"/>
          </p:nvPr>
        </p:nvSpPr>
        <p:spPr/>
        <p:txBody>
          <a:bodyPr/>
          <a:lstStyle>
            <a:lvl1pPr>
              <a:defRPr/>
            </a:lvl1pPr>
          </a:lstStyle>
          <a:p>
            <a:fld id="{5CD2BDD7-AD66-4F5B-AAA5-9F514BC9026C}" type="slidenum">
              <a:rPr lang="en-US" altLang="pt-BR"/>
              <a:pPr/>
              <a:t>‹nº›</a:t>
            </a:fld>
            <a:endParaRPr lang="en-US" altLang="pt-BR"/>
          </a:p>
        </p:txBody>
      </p:sp>
    </p:spTree>
    <p:extLst>
      <p:ext uri="{BB962C8B-B14F-4D97-AF65-F5344CB8AC3E}">
        <p14:creationId xmlns:p14="http://schemas.microsoft.com/office/powerpoint/2010/main" val="161654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B49CD1F0-6B27-42DE-AC84-1CBD9B69504F}"/>
              </a:ext>
            </a:extLst>
          </p:cNvPr>
          <p:cNvSpPr>
            <a:spLocks noGrp="1"/>
          </p:cNvSpPr>
          <p:nvPr>
            <p:ph type="dt" sz="half" idx="10"/>
          </p:nvPr>
        </p:nvSpPr>
        <p:spPr/>
        <p:txBody>
          <a:bodyPr/>
          <a:lstStyle>
            <a:lvl1pPr>
              <a:defRPr/>
            </a:lvl1pPr>
          </a:lstStyle>
          <a:p>
            <a:pPr>
              <a:defRPr/>
            </a:pPr>
            <a:fld id="{4D9C9E0C-D04E-4028-8EFC-0DD61ED5A816}" type="datetimeFigureOut">
              <a:rPr lang="en-US"/>
              <a:pPr>
                <a:defRPr/>
              </a:pPr>
              <a:t>11/22/2019</a:t>
            </a:fld>
            <a:endParaRPr lang="en-US"/>
          </a:p>
        </p:txBody>
      </p:sp>
      <p:sp>
        <p:nvSpPr>
          <p:cNvPr id="5" name="Footer Placeholder 4">
            <a:extLst>
              <a:ext uri="{FF2B5EF4-FFF2-40B4-BE49-F238E27FC236}">
                <a16:creationId xmlns:a16="http://schemas.microsoft.com/office/drawing/2014/main" id="{2D1888C7-7065-4C2C-855C-740B75BA05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7D8CC2-A9BD-40F0-AD0F-7C6F73CB2A89}"/>
              </a:ext>
            </a:extLst>
          </p:cNvPr>
          <p:cNvSpPr>
            <a:spLocks noGrp="1"/>
          </p:cNvSpPr>
          <p:nvPr>
            <p:ph type="sldNum" sz="quarter" idx="12"/>
          </p:nvPr>
        </p:nvSpPr>
        <p:spPr/>
        <p:txBody>
          <a:bodyPr/>
          <a:lstStyle>
            <a:lvl1pPr>
              <a:defRPr/>
            </a:lvl1pPr>
          </a:lstStyle>
          <a:p>
            <a:fld id="{5F9DA73E-525D-4713-BF9C-7A21C2029FB3}" type="slidenum">
              <a:rPr lang="en-US" altLang="pt-BR"/>
              <a:pPr/>
              <a:t>‹nº›</a:t>
            </a:fld>
            <a:endParaRPr lang="en-US" altLang="pt-BR"/>
          </a:p>
        </p:txBody>
      </p:sp>
    </p:spTree>
    <p:extLst>
      <p:ext uri="{BB962C8B-B14F-4D97-AF65-F5344CB8AC3E}">
        <p14:creationId xmlns:p14="http://schemas.microsoft.com/office/powerpoint/2010/main" val="357401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F909D453-96C0-4F4E-BE13-A989EF26A435}"/>
              </a:ext>
            </a:extLst>
          </p:cNvPr>
          <p:cNvSpPr>
            <a:spLocks noGrp="1"/>
          </p:cNvSpPr>
          <p:nvPr>
            <p:ph type="dt" sz="half" idx="10"/>
          </p:nvPr>
        </p:nvSpPr>
        <p:spPr/>
        <p:txBody>
          <a:bodyPr/>
          <a:lstStyle>
            <a:lvl1pPr>
              <a:defRPr/>
            </a:lvl1pPr>
          </a:lstStyle>
          <a:p>
            <a:pPr>
              <a:defRPr/>
            </a:pPr>
            <a:fld id="{EF6E4C5C-BFF8-4233-BFA3-0CA8E4781430}" type="datetimeFigureOut">
              <a:rPr lang="en-US"/>
              <a:pPr>
                <a:defRPr/>
              </a:pPr>
              <a:t>11/22/2019</a:t>
            </a:fld>
            <a:endParaRPr lang="en-US"/>
          </a:p>
        </p:txBody>
      </p:sp>
      <p:sp>
        <p:nvSpPr>
          <p:cNvPr id="5" name="Footer Placeholder 4">
            <a:extLst>
              <a:ext uri="{FF2B5EF4-FFF2-40B4-BE49-F238E27FC236}">
                <a16:creationId xmlns:a16="http://schemas.microsoft.com/office/drawing/2014/main" id="{52E97FFA-DFCA-492B-A22F-B0DCF3A41B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E04EBC-7929-4939-A692-F85A55BEC7FD}"/>
              </a:ext>
            </a:extLst>
          </p:cNvPr>
          <p:cNvSpPr>
            <a:spLocks noGrp="1"/>
          </p:cNvSpPr>
          <p:nvPr>
            <p:ph type="sldNum" sz="quarter" idx="12"/>
          </p:nvPr>
        </p:nvSpPr>
        <p:spPr/>
        <p:txBody>
          <a:bodyPr/>
          <a:lstStyle>
            <a:lvl1pPr>
              <a:defRPr/>
            </a:lvl1pPr>
          </a:lstStyle>
          <a:p>
            <a:fld id="{D91BC804-BD7A-46BA-9E37-5078DE9608FD}" type="slidenum">
              <a:rPr lang="en-US" altLang="pt-BR"/>
              <a:pPr/>
              <a:t>‹nº›</a:t>
            </a:fld>
            <a:endParaRPr lang="en-US" altLang="pt-BR"/>
          </a:p>
        </p:txBody>
      </p:sp>
    </p:spTree>
    <p:extLst>
      <p:ext uri="{BB962C8B-B14F-4D97-AF65-F5344CB8AC3E}">
        <p14:creationId xmlns:p14="http://schemas.microsoft.com/office/powerpoint/2010/main" val="293110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2747FC19-0A84-4A70-B9DF-1793293886A8}"/>
              </a:ext>
            </a:extLst>
          </p:cNvPr>
          <p:cNvSpPr>
            <a:spLocks noGrp="1"/>
          </p:cNvSpPr>
          <p:nvPr>
            <p:ph type="dt" sz="half" idx="10"/>
          </p:nvPr>
        </p:nvSpPr>
        <p:spPr/>
        <p:txBody>
          <a:bodyPr/>
          <a:lstStyle>
            <a:lvl1pPr>
              <a:defRPr/>
            </a:lvl1pPr>
          </a:lstStyle>
          <a:p>
            <a:pPr>
              <a:defRPr/>
            </a:pPr>
            <a:fld id="{870F5799-FAF8-4A9A-8069-2FB7872474F2}" type="datetimeFigureOut">
              <a:rPr lang="en-US"/>
              <a:pPr>
                <a:defRPr/>
              </a:pPr>
              <a:t>11/22/2019</a:t>
            </a:fld>
            <a:endParaRPr lang="en-US"/>
          </a:p>
        </p:txBody>
      </p:sp>
      <p:sp>
        <p:nvSpPr>
          <p:cNvPr id="5" name="Footer Placeholder 4">
            <a:extLst>
              <a:ext uri="{FF2B5EF4-FFF2-40B4-BE49-F238E27FC236}">
                <a16:creationId xmlns:a16="http://schemas.microsoft.com/office/drawing/2014/main" id="{493546D8-00E3-4C80-B46E-9FA6C3F1B0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6D4FF7-45FE-4048-8D32-D421EAE5BC5E}"/>
              </a:ext>
            </a:extLst>
          </p:cNvPr>
          <p:cNvSpPr>
            <a:spLocks noGrp="1"/>
          </p:cNvSpPr>
          <p:nvPr>
            <p:ph type="sldNum" sz="quarter" idx="12"/>
          </p:nvPr>
        </p:nvSpPr>
        <p:spPr/>
        <p:txBody>
          <a:bodyPr/>
          <a:lstStyle>
            <a:lvl1pPr>
              <a:defRPr/>
            </a:lvl1pPr>
          </a:lstStyle>
          <a:p>
            <a:fld id="{70F07E7D-70C7-47AD-8F3A-11A4B44C9CF2}" type="slidenum">
              <a:rPr lang="en-US" altLang="pt-BR"/>
              <a:pPr/>
              <a:t>‹nº›</a:t>
            </a:fld>
            <a:endParaRPr lang="en-US" altLang="pt-BR"/>
          </a:p>
        </p:txBody>
      </p:sp>
    </p:spTree>
    <p:extLst>
      <p:ext uri="{BB962C8B-B14F-4D97-AF65-F5344CB8AC3E}">
        <p14:creationId xmlns:p14="http://schemas.microsoft.com/office/powerpoint/2010/main" val="18526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a:extLst>
              <a:ext uri="{FF2B5EF4-FFF2-40B4-BE49-F238E27FC236}">
                <a16:creationId xmlns:a16="http://schemas.microsoft.com/office/drawing/2014/main" id="{5A8A6761-F621-4B30-B5BF-028564D5F370}"/>
              </a:ext>
            </a:extLst>
          </p:cNvPr>
          <p:cNvSpPr>
            <a:spLocks noGrp="1"/>
          </p:cNvSpPr>
          <p:nvPr>
            <p:ph type="dt" sz="half" idx="10"/>
          </p:nvPr>
        </p:nvSpPr>
        <p:spPr/>
        <p:txBody>
          <a:bodyPr/>
          <a:lstStyle>
            <a:lvl1pPr>
              <a:defRPr/>
            </a:lvl1pPr>
          </a:lstStyle>
          <a:p>
            <a:pPr>
              <a:defRPr/>
            </a:pPr>
            <a:fld id="{65C72CB0-13D1-4E19-9C95-B251017CC842}" type="datetimeFigureOut">
              <a:rPr lang="en-US"/>
              <a:pPr>
                <a:defRPr/>
              </a:pPr>
              <a:t>11/22/2019</a:t>
            </a:fld>
            <a:endParaRPr lang="en-US"/>
          </a:p>
        </p:txBody>
      </p:sp>
      <p:sp>
        <p:nvSpPr>
          <p:cNvPr id="5" name="Footer Placeholder 4">
            <a:extLst>
              <a:ext uri="{FF2B5EF4-FFF2-40B4-BE49-F238E27FC236}">
                <a16:creationId xmlns:a16="http://schemas.microsoft.com/office/drawing/2014/main" id="{FC7ED26F-0155-4FA5-9E6E-C952FF82B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4AB273-9E9C-4699-8178-E4576F793225}"/>
              </a:ext>
            </a:extLst>
          </p:cNvPr>
          <p:cNvSpPr>
            <a:spLocks noGrp="1"/>
          </p:cNvSpPr>
          <p:nvPr>
            <p:ph type="sldNum" sz="quarter" idx="12"/>
          </p:nvPr>
        </p:nvSpPr>
        <p:spPr/>
        <p:txBody>
          <a:bodyPr/>
          <a:lstStyle>
            <a:lvl1pPr>
              <a:defRPr/>
            </a:lvl1pPr>
          </a:lstStyle>
          <a:p>
            <a:fld id="{EDDD14BB-65CA-4E7B-8F8D-8CB5C4F0AAEB}" type="slidenum">
              <a:rPr lang="en-US" altLang="pt-BR"/>
              <a:pPr/>
              <a:t>‹nº›</a:t>
            </a:fld>
            <a:endParaRPr lang="en-US" altLang="pt-BR"/>
          </a:p>
        </p:txBody>
      </p:sp>
    </p:spTree>
    <p:extLst>
      <p:ext uri="{BB962C8B-B14F-4D97-AF65-F5344CB8AC3E}">
        <p14:creationId xmlns:p14="http://schemas.microsoft.com/office/powerpoint/2010/main" val="116459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3">
            <a:extLst>
              <a:ext uri="{FF2B5EF4-FFF2-40B4-BE49-F238E27FC236}">
                <a16:creationId xmlns:a16="http://schemas.microsoft.com/office/drawing/2014/main" id="{C7FE64C6-65BE-488D-9024-CAC822D6D777}"/>
              </a:ext>
            </a:extLst>
          </p:cNvPr>
          <p:cNvSpPr>
            <a:spLocks noGrp="1"/>
          </p:cNvSpPr>
          <p:nvPr>
            <p:ph type="dt" sz="half" idx="10"/>
          </p:nvPr>
        </p:nvSpPr>
        <p:spPr/>
        <p:txBody>
          <a:bodyPr/>
          <a:lstStyle>
            <a:lvl1pPr>
              <a:defRPr/>
            </a:lvl1pPr>
          </a:lstStyle>
          <a:p>
            <a:pPr>
              <a:defRPr/>
            </a:pPr>
            <a:fld id="{C71EAD82-8232-4FC2-BB82-D0938D9799C5}" type="datetimeFigureOut">
              <a:rPr lang="en-US"/>
              <a:pPr>
                <a:defRPr/>
              </a:pPr>
              <a:t>11/22/2019</a:t>
            </a:fld>
            <a:endParaRPr lang="en-US"/>
          </a:p>
        </p:txBody>
      </p:sp>
      <p:sp>
        <p:nvSpPr>
          <p:cNvPr id="6" name="Footer Placeholder 4">
            <a:extLst>
              <a:ext uri="{FF2B5EF4-FFF2-40B4-BE49-F238E27FC236}">
                <a16:creationId xmlns:a16="http://schemas.microsoft.com/office/drawing/2014/main" id="{EC33C868-B565-4154-A388-9CB9938205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7E3366-42DD-4828-B64E-274B8A8D2BF3}"/>
              </a:ext>
            </a:extLst>
          </p:cNvPr>
          <p:cNvSpPr>
            <a:spLocks noGrp="1"/>
          </p:cNvSpPr>
          <p:nvPr>
            <p:ph type="sldNum" sz="quarter" idx="12"/>
          </p:nvPr>
        </p:nvSpPr>
        <p:spPr/>
        <p:txBody>
          <a:bodyPr/>
          <a:lstStyle>
            <a:lvl1pPr>
              <a:defRPr/>
            </a:lvl1pPr>
          </a:lstStyle>
          <a:p>
            <a:fld id="{340E6721-3894-48F2-8048-D2FB663A216B}" type="slidenum">
              <a:rPr lang="en-US" altLang="pt-BR"/>
              <a:pPr/>
              <a:t>‹nº›</a:t>
            </a:fld>
            <a:endParaRPr lang="en-US" altLang="pt-BR"/>
          </a:p>
        </p:txBody>
      </p:sp>
    </p:spTree>
    <p:extLst>
      <p:ext uri="{BB962C8B-B14F-4D97-AF65-F5344CB8AC3E}">
        <p14:creationId xmlns:p14="http://schemas.microsoft.com/office/powerpoint/2010/main" val="382224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3">
            <a:extLst>
              <a:ext uri="{FF2B5EF4-FFF2-40B4-BE49-F238E27FC236}">
                <a16:creationId xmlns:a16="http://schemas.microsoft.com/office/drawing/2014/main" id="{4CD69CAC-B9B7-4824-9DBE-801185E63D68}"/>
              </a:ext>
            </a:extLst>
          </p:cNvPr>
          <p:cNvSpPr>
            <a:spLocks noGrp="1"/>
          </p:cNvSpPr>
          <p:nvPr>
            <p:ph type="dt" sz="half" idx="10"/>
          </p:nvPr>
        </p:nvSpPr>
        <p:spPr/>
        <p:txBody>
          <a:bodyPr/>
          <a:lstStyle>
            <a:lvl1pPr>
              <a:defRPr/>
            </a:lvl1pPr>
          </a:lstStyle>
          <a:p>
            <a:pPr>
              <a:defRPr/>
            </a:pPr>
            <a:fld id="{742F456F-35F5-4A29-A87B-5FD3F0EB7383}" type="datetimeFigureOut">
              <a:rPr lang="en-US"/>
              <a:pPr>
                <a:defRPr/>
              </a:pPr>
              <a:t>11/22/2019</a:t>
            </a:fld>
            <a:endParaRPr lang="en-US"/>
          </a:p>
        </p:txBody>
      </p:sp>
      <p:sp>
        <p:nvSpPr>
          <p:cNvPr id="8" name="Footer Placeholder 4">
            <a:extLst>
              <a:ext uri="{FF2B5EF4-FFF2-40B4-BE49-F238E27FC236}">
                <a16:creationId xmlns:a16="http://schemas.microsoft.com/office/drawing/2014/main" id="{E0034445-1472-48AA-A8A4-CC273CB48B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F8B3861-758F-4314-9098-C8F2BF72A09D}"/>
              </a:ext>
            </a:extLst>
          </p:cNvPr>
          <p:cNvSpPr>
            <a:spLocks noGrp="1"/>
          </p:cNvSpPr>
          <p:nvPr>
            <p:ph type="sldNum" sz="quarter" idx="12"/>
          </p:nvPr>
        </p:nvSpPr>
        <p:spPr/>
        <p:txBody>
          <a:bodyPr/>
          <a:lstStyle>
            <a:lvl1pPr>
              <a:defRPr/>
            </a:lvl1pPr>
          </a:lstStyle>
          <a:p>
            <a:fld id="{BD5D5B4B-FAED-4F13-AEF0-667FC3884D46}" type="slidenum">
              <a:rPr lang="en-US" altLang="pt-BR"/>
              <a:pPr/>
              <a:t>‹nº›</a:t>
            </a:fld>
            <a:endParaRPr lang="en-US" altLang="pt-BR"/>
          </a:p>
        </p:txBody>
      </p:sp>
    </p:spTree>
    <p:extLst>
      <p:ext uri="{BB962C8B-B14F-4D97-AF65-F5344CB8AC3E}">
        <p14:creationId xmlns:p14="http://schemas.microsoft.com/office/powerpoint/2010/main" val="172670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3">
            <a:extLst>
              <a:ext uri="{FF2B5EF4-FFF2-40B4-BE49-F238E27FC236}">
                <a16:creationId xmlns:a16="http://schemas.microsoft.com/office/drawing/2014/main" id="{0892C453-D3CA-4F73-A5E1-5B2CE58CAD5C}"/>
              </a:ext>
            </a:extLst>
          </p:cNvPr>
          <p:cNvSpPr>
            <a:spLocks noGrp="1"/>
          </p:cNvSpPr>
          <p:nvPr>
            <p:ph type="dt" sz="half" idx="10"/>
          </p:nvPr>
        </p:nvSpPr>
        <p:spPr/>
        <p:txBody>
          <a:bodyPr/>
          <a:lstStyle>
            <a:lvl1pPr>
              <a:defRPr/>
            </a:lvl1pPr>
          </a:lstStyle>
          <a:p>
            <a:pPr>
              <a:defRPr/>
            </a:pPr>
            <a:fld id="{69814985-8031-449A-A83D-BC52F33471FE}" type="datetimeFigureOut">
              <a:rPr lang="en-US"/>
              <a:pPr>
                <a:defRPr/>
              </a:pPr>
              <a:t>11/22/2019</a:t>
            </a:fld>
            <a:endParaRPr lang="en-US"/>
          </a:p>
        </p:txBody>
      </p:sp>
      <p:sp>
        <p:nvSpPr>
          <p:cNvPr id="4" name="Footer Placeholder 4">
            <a:extLst>
              <a:ext uri="{FF2B5EF4-FFF2-40B4-BE49-F238E27FC236}">
                <a16:creationId xmlns:a16="http://schemas.microsoft.com/office/drawing/2014/main" id="{C7511BE7-C218-46E7-BFA6-7C262A80B9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4CD0995-24A0-4255-84F2-E6D35FA531F9}"/>
              </a:ext>
            </a:extLst>
          </p:cNvPr>
          <p:cNvSpPr>
            <a:spLocks noGrp="1"/>
          </p:cNvSpPr>
          <p:nvPr>
            <p:ph type="sldNum" sz="quarter" idx="12"/>
          </p:nvPr>
        </p:nvSpPr>
        <p:spPr/>
        <p:txBody>
          <a:bodyPr/>
          <a:lstStyle>
            <a:lvl1pPr>
              <a:defRPr/>
            </a:lvl1pPr>
          </a:lstStyle>
          <a:p>
            <a:fld id="{2F92D407-8831-4779-AA17-962C6E9F031A}" type="slidenum">
              <a:rPr lang="en-US" altLang="pt-BR"/>
              <a:pPr/>
              <a:t>‹nº›</a:t>
            </a:fld>
            <a:endParaRPr lang="en-US" altLang="pt-BR"/>
          </a:p>
        </p:txBody>
      </p:sp>
    </p:spTree>
    <p:extLst>
      <p:ext uri="{BB962C8B-B14F-4D97-AF65-F5344CB8AC3E}">
        <p14:creationId xmlns:p14="http://schemas.microsoft.com/office/powerpoint/2010/main" val="143732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50698A7-533B-49CC-82D5-D599EFE42E7D}"/>
              </a:ext>
            </a:extLst>
          </p:cNvPr>
          <p:cNvSpPr>
            <a:spLocks noGrp="1"/>
          </p:cNvSpPr>
          <p:nvPr>
            <p:ph type="dt" sz="half" idx="10"/>
          </p:nvPr>
        </p:nvSpPr>
        <p:spPr/>
        <p:txBody>
          <a:bodyPr/>
          <a:lstStyle>
            <a:lvl1pPr>
              <a:defRPr/>
            </a:lvl1pPr>
          </a:lstStyle>
          <a:p>
            <a:pPr>
              <a:defRPr/>
            </a:pPr>
            <a:fld id="{AFA74F38-75EC-42B7-8C76-F3045D1834FB}" type="datetimeFigureOut">
              <a:rPr lang="en-US"/>
              <a:pPr>
                <a:defRPr/>
              </a:pPr>
              <a:t>11/22/2019</a:t>
            </a:fld>
            <a:endParaRPr lang="en-US"/>
          </a:p>
        </p:txBody>
      </p:sp>
      <p:sp>
        <p:nvSpPr>
          <p:cNvPr id="3" name="Footer Placeholder 4">
            <a:extLst>
              <a:ext uri="{FF2B5EF4-FFF2-40B4-BE49-F238E27FC236}">
                <a16:creationId xmlns:a16="http://schemas.microsoft.com/office/drawing/2014/main" id="{599AB590-84B3-48D0-9278-B70D2116CF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D7BE179-3BB1-4000-84BD-AD4F9B669256}"/>
              </a:ext>
            </a:extLst>
          </p:cNvPr>
          <p:cNvSpPr>
            <a:spLocks noGrp="1"/>
          </p:cNvSpPr>
          <p:nvPr>
            <p:ph type="sldNum" sz="quarter" idx="12"/>
          </p:nvPr>
        </p:nvSpPr>
        <p:spPr/>
        <p:txBody>
          <a:bodyPr/>
          <a:lstStyle>
            <a:lvl1pPr>
              <a:defRPr/>
            </a:lvl1pPr>
          </a:lstStyle>
          <a:p>
            <a:fld id="{F63997A6-979D-41EF-9CD2-C597F800F0B1}" type="slidenum">
              <a:rPr lang="en-US" altLang="pt-BR"/>
              <a:pPr/>
              <a:t>‹nº›</a:t>
            </a:fld>
            <a:endParaRPr lang="en-US" altLang="pt-BR"/>
          </a:p>
        </p:txBody>
      </p:sp>
    </p:spTree>
    <p:extLst>
      <p:ext uri="{BB962C8B-B14F-4D97-AF65-F5344CB8AC3E}">
        <p14:creationId xmlns:p14="http://schemas.microsoft.com/office/powerpoint/2010/main" val="220008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3">
            <a:extLst>
              <a:ext uri="{FF2B5EF4-FFF2-40B4-BE49-F238E27FC236}">
                <a16:creationId xmlns:a16="http://schemas.microsoft.com/office/drawing/2014/main" id="{50BE97DC-2DAE-4FCC-9D55-00D9CAF80C51}"/>
              </a:ext>
            </a:extLst>
          </p:cNvPr>
          <p:cNvSpPr>
            <a:spLocks noGrp="1"/>
          </p:cNvSpPr>
          <p:nvPr>
            <p:ph type="dt" sz="half" idx="10"/>
          </p:nvPr>
        </p:nvSpPr>
        <p:spPr/>
        <p:txBody>
          <a:bodyPr/>
          <a:lstStyle>
            <a:lvl1pPr>
              <a:defRPr/>
            </a:lvl1pPr>
          </a:lstStyle>
          <a:p>
            <a:pPr>
              <a:defRPr/>
            </a:pPr>
            <a:fld id="{AA5B4789-C4E6-496C-BAFA-D58CC5AA7FA8}" type="datetimeFigureOut">
              <a:rPr lang="en-US"/>
              <a:pPr>
                <a:defRPr/>
              </a:pPr>
              <a:t>11/22/2019</a:t>
            </a:fld>
            <a:endParaRPr lang="en-US"/>
          </a:p>
        </p:txBody>
      </p:sp>
      <p:sp>
        <p:nvSpPr>
          <p:cNvPr id="6" name="Footer Placeholder 4">
            <a:extLst>
              <a:ext uri="{FF2B5EF4-FFF2-40B4-BE49-F238E27FC236}">
                <a16:creationId xmlns:a16="http://schemas.microsoft.com/office/drawing/2014/main" id="{6E728B33-8AC3-4C5E-B3E8-2E7D2FB6E1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D147A7-A567-44AD-9A0C-E99362BC3EF7}"/>
              </a:ext>
            </a:extLst>
          </p:cNvPr>
          <p:cNvSpPr>
            <a:spLocks noGrp="1"/>
          </p:cNvSpPr>
          <p:nvPr>
            <p:ph type="sldNum" sz="quarter" idx="12"/>
          </p:nvPr>
        </p:nvSpPr>
        <p:spPr/>
        <p:txBody>
          <a:bodyPr/>
          <a:lstStyle>
            <a:lvl1pPr>
              <a:defRPr/>
            </a:lvl1pPr>
          </a:lstStyle>
          <a:p>
            <a:fld id="{2833BB1A-5D10-4F4B-82C2-063DE177CC07}" type="slidenum">
              <a:rPr lang="en-US" altLang="pt-BR"/>
              <a:pPr/>
              <a:t>‹nº›</a:t>
            </a:fld>
            <a:endParaRPr lang="en-US" altLang="pt-BR"/>
          </a:p>
        </p:txBody>
      </p:sp>
    </p:spTree>
    <p:extLst>
      <p:ext uri="{BB962C8B-B14F-4D97-AF65-F5344CB8AC3E}">
        <p14:creationId xmlns:p14="http://schemas.microsoft.com/office/powerpoint/2010/main" val="418478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3">
            <a:extLst>
              <a:ext uri="{FF2B5EF4-FFF2-40B4-BE49-F238E27FC236}">
                <a16:creationId xmlns:a16="http://schemas.microsoft.com/office/drawing/2014/main" id="{62E0853B-8955-4163-82DC-8B57F1580271}"/>
              </a:ext>
            </a:extLst>
          </p:cNvPr>
          <p:cNvSpPr>
            <a:spLocks noGrp="1"/>
          </p:cNvSpPr>
          <p:nvPr>
            <p:ph type="dt" sz="half" idx="10"/>
          </p:nvPr>
        </p:nvSpPr>
        <p:spPr/>
        <p:txBody>
          <a:bodyPr/>
          <a:lstStyle>
            <a:lvl1pPr>
              <a:defRPr/>
            </a:lvl1pPr>
          </a:lstStyle>
          <a:p>
            <a:pPr>
              <a:defRPr/>
            </a:pPr>
            <a:fld id="{C2353648-293D-4562-9E1F-C220DDEBED9E}" type="datetimeFigureOut">
              <a:rPr lang="en-US"/>
              <a:pPr>
                <a:defRPr/>
              </a:pPr>
              <a:t>11/22/2019</a:t>
            </a:fld>
            <a:endParaRPr lang="en-US"/>
          </a:p>
        </p:txBody>
      </p:sp>
      <p:sp>
        <p:nvSpPr>
          <p:cNvPr id="6" name="Footer Placeholder 4">
            <a:extLst>
              <a:ext uri="{FF2B5EF4-FFF2-40B4-BE49-F238E27FC236}">
                <a16:creationId xmlns:a16="http://schemas.microsoft.com/office/drawing/2014/main" id="{A279FD18-76D9-4B86-B4E3-718C0FEBAF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50E9995-9311-48CE-976B-AE113CD39A12}"/>
              </a:ext>
            </a:extLst>
          </p:cNvPr>
          <p:cNvSpPr>
            <a:spLocks noGrp="1"/>
          </p:cNvSpPr>
          <p:nvPr>
            <p:ph type="sldNum" sz="quarter" idx="12"/>
          </p:nvPr>
        </p:nvSpPr>
        <p:spPr/>
        <p:txBody>
          <a:bodyPr/>
          <a:lstStyle>
            <a:lvl1pPr>
              <a:defRPr/>
            </a:lvl1pPr>
          </a:lstStyle>
          <a:p>
            <a:fld id="{BBCBEFFF-9D7F-4080-A90E-A71FF33F110B}" type="slidenum">
              <a:rPr lang="en-US" altLang="pt-BR"/>
              <a:pPr/>
              <a:t>‹nº›</a:t>
            </a:fld>
            <a:endParaRPr lang="en-US" altLang="pt-BR"/>
          </a:p>
        </p:txBody>
      </p:sp>
    </p:spTree>
    <p:extLst>
      <p:ext uri="{BB962C8B-B14F-4D97-AF65-F5344CB8AC3E}">
        <p14:creationId xmlns:p14="http://schemas.microsoft.com/office/powerpoint/2010/main" val="328269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3815890-4450-4B2F-97C3-EF0A66F3162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Click to edit Master title style</a:t>
            </a:r>
            <a:endParaRPr lang="en-US" altLang="pt-BR"/>
          </a:p>
        </p:txBody>
      </p:sp>
      <p:sp>
        <p:nvSpPr>
          <p:cNvPr id="1027" name="Text Placeholder 2">
            <a:extLst>
              <a:ext uri="{FF2B5EF4-FFF2-40B4-BE49-F238E27FC236}">
                <a16:creationId xmlns:a16="http://schemas.microsoft.com/office/drawing/2014/main" id="{EA9CBE5E-515D-481A-8E66-5922E80491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Click to edit Master text styles</a:t>
            </a:r>
          </a:p>
          <a:p>
            <a:pPr lvl="1"/>
            <a:r>
              <a:rPr lang="pt-BR" altLang="pt-BR"/>
              <a:t>Second level</a:t>
            </a:r>
          </a:p>
          <a:p>
            <a:pPr lvl="2"/>
            <a:r>
              <a:rPr lang="pt-BR" altLang="pt-BR"/>
              <a:t>Third level</a:t>
            </a:r>
          </a:p>
          <a:p>
            <a:pPr lvl="3"/>
            <a:r>
              <a:rPr lang="pt-BR" altLang="pt-BR"/>
              <a:t>Fourth level</a:t>
            </a:r>
          </a:p>
          <a:p>
            <a:pPr lvl="4"/>
            <a:r>
              <a:rPr lang="pt-BR" altLang="pt-BR"/>
              <a:t>Fifth level</a:t>
            </a:r>
            <a:endParaRPr lang="en-US" altLang="pt-BR"/>
          </a:p>
        </p:txBody>
      </p:sp>
      <p:sp>
        <p:nvSpPr>
          <p:cNvPr id="4" name="Date Placeholder 3">
            <a:extLst>
              <a:ext uri="{FF2B5EF4-FFF2-40B4-BE49-F238E27FC236}">
                <a16:creationId xmlns:a16="http://schemas.microsoft.com/office/drawing/2014/main" id="{76D8D849-82A9-4A0D-8D61-F465EBFEE36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0C8E1A3-EFFC-434B-AE4B-F884990766DB}" type="datetimeFigureOut">
              <a:rPr lang="en-US"/>
              <a:pPr>
                <a:defRPr/>
              </a:pPr>
              <a:t>11/22/2019</a:t>
            </a:fld>
            <a:endParaRPr lang="en-US"/>
          </a:p>
        </p:txBody>
      </p:sp>
      <p:sp>
        <p:nvSpPr>
          <p:cNvPr id="5" name="Footer Placeholder 4">
            <a:extLst>
              <a:ext uri="{FF2B5EF4-FFF2-40B4-BE49-F238E27FC236}">
                <a16:creationId xmlns:a16="http://schemas.microsoft.com/office/drawing/2014/main" id="{F0C51883-277A-4FB5-B09D-C64E332EA5D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B10B4C4-83C5-4704-AC64-CF83EF2B44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E95A6E7-572C-4459-B29A-9ACFD3EC3C7E}" type="slidenum">
              <a:rPr lang="en-US" altLang="pt-BR"/>
              <a:pPr/>
              <a:t>‹nº›</a:t>
            </a:fld>
            <a:endParaRPr lang="en-US"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D3D3E395-91D3-48CF-BA3E-EB790A98ED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7FB1CAB-0072-489B-AD79-794BD3EE815E}"/>
              </a:ext>
            </a:extLst>
          </p:cNvPr>
          <p:cNvSpPr>
            <a:spLocks noGrp="1"/>
          </p:cNvSpPr>
          <p:nvPr>
            <p:ph type="title"/>
          </p:nvPr>
        </p:nvSpPr>
        <p:spPr/>
        <p:txBody>
          <a:bodyPr/>
          <a:lstStyle/>
          <a:p>
            <a:endParaRPr lang="pt-BR" altLang="pt-BR" b="1"/>
          </a:p>
        </p:txBody>
      </p:sp>
      <p:pic>
        <p:nvPicPr>
          <p:cNvPr id="11267" name="Picture 3">
            <a:extLst>
              <a:ext uri="{FF2B5EF4-FFF2-40B4-BE49-F238E27FC236}">
                <a16:creationId xmlns:a16="http://schemas.microsoft.com/office/drawing/2014/main" id="{2B94CCEE-7282-4F47-9E05-AA224629E6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a:extLst>
              <a:ext uri="{FF2B5EF4-FFF2-40B4-BE49-F238E27FC236}">
                <a16:creationId xmlns:a16="http://schemas.microsoft.com/office/drawing/2014/main" id="{616EA089-EDA3-4FFC-B0E4-80A059398B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ADC6016F-0E0A-4C2D-9A19-3DD17E6747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ADD1CC9D-5EEE-4720-9CB9-9AB2C82DDE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6C6DF2D0-FD2D-4311-B0E2-353920BC6D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F83BEDC-F0FE-4F58-B3BA-7ABB27663E13}"/>
              </a:ext>
            </a:extLst>
          </p:cNvPr>
          <p:cNvSpPr>
            <a:spLocks noGrp="1"/>
          </p:cNvSpPr>
          <p:nvPr>
            <p:ph type="title"/>
          </p:nvPr>
        </p:nvSpPr>
        <p:spPr/>
        <p:txBody>
          <a:bodyPr rtlCol="0">
            <a:normAutofit fontScale="90000"/>
          </a:bodyPr>
          <a:lstStyle/>
          <a:p>
            <a:pPr fontAlgn="auto">
              <a:spcAft>
                <a:spcPts val="0"/>
              </a:spcAft>
              <a:defRPr/>
            </a:pPr>
            <a:r>
              <a:rPr lang="pt-BR" b="1" dirty="0">
                <a:solidFill>
                  <a:schemeClr val="bg1"/>
                </a:solidFill>
              </a:rPr>
              <a:t>Que partes das Escrituras somos ordenados a crer? </a:t>
            </a:r>
            <a:endParaRPr lang="en-US" b="1" dirty="0">
              <a:solidFill>
                <a:schemeClr val="bg1"/>
              </a:solidFill>
            </a:endParaRPr>
          </a:p>
        </p:txBody>
      </p:sp>
      <p:sp>
        <p:nvSpPr>
          <p:cNvPr id="3" name="Content Placeholder 2">
            <a:extLst>
              <a:ext uri="{FF2B5EF4-FFF2-40B4-BE49-F238E27FC236}">
                <a16:creationId xmlns:a16="http://schemas.microsoft.com/office/drawing/2014/main" id="{0DF67B8A-46D5-4F26-8F22-F17BA890DD08}"/>
              </a:ext>
            </a:extLst>
          </p:cNvPr>
          <p:cNvSpPr>
            <a:spLocks noGrp="1"/>
          </p:cNvSpPr>
          <p:nvPr>
            <p:ph sz="half" idx="1"/>
          </p:nvPr>
        </p:nvSpPr>
        <p:spPr>
          <a:xfrm>
            <a:off x="457199" y="1931544"/>
            <a:ext cx="5409869" cy="4212009"/>
          </a:xfrm>
        </p:spPr>
        <p:txBody>
          <a:bodyPr rtlCol="0">
            <a:noAutofit/>
          </a:bodyPr>
          <a:lstStyle/>
          <a:p>
            <a:pPr marL="0" indent="0" fontAlgn="auto">
              <a:spcAft>
                <a:spcPts val="0"/>
              </a:spcAft>
              <a:buFont typeface="Arial"/>
              <a:buNone/>
              <a:defRPr/>
            </a:pPr>
            <a:r>
              <a:rPr lang="pt-BR" sz="2900" b="1" dirty="0">
                <a:ln w="18415" cmpd="sng">
                  <a:solidFill>
                    <a:srgbClr val="FFFFFF"/>
                  </a:solidFill>
                  <a:prstDash val="solid"/>
                </a:ln>
                <a:solidFill>
                  <a:srgbClr val="FFFFFF"/>
                </a:solidFill>
                <a:effectLst>
                  <a:outerShdw blurRad="234950" dir="3600000" algn="tl" rotWithShape="0">
                    <a:srgbClr val="000000">
                      <a:alpha val="70000"/>
                    </a:srgbClr>
                  </a:outerShdw>
                </a:effectLst>
              </a:rPr>
              <a:t>“Então, lhes disse Jesus: Ó néscios e tardos de coração para crer tudo o que os profetas disseram!” </a:t>
            </a:r>
          </a:p>
          <a:p>
            <a:pPr marL="0" indent="0" fontAlgn="auto">
              <a:spcAft>
                <a:spcPts val="0"/>
              </a:spcAft>
              <a:buFont typeface="Arial"/>
              <a:buNone/>
              <a:defRPr/>
            </a:pPr>
            <a:r>
              <a:rPr lang="pt-BR" sz="2900" b="1" dirty="0">
                <a:ln w="18415" cmpd="sng">
                  <a:solidFill>
                    <a:srgbClr val="FFFFFF"/>
                  </a:solidFill>
                  <a:prstDash val="solid"/>
                </a:ln>
                <a:solidFill>
                  <a:srgbClr val="FBE600"/>
                </a:solidFill>
                <a:effectLst>
                  <a:outerShdw blurRad="234950" dir="3600000" algn="tl" rotWithShape="0">
                    <a:srgbClr val="000000">
                      <a:alpha val="70000"/>
                    </a:srgbClr>
                  </a:outerShdw>
                </a:effectLst>
              </a:rPr>
              <a:t>Lucas 24:25</a:t>
            </a:r>
          </a:p>
          <a:p>
            <a:pPr marL="0" indent="0" fontAlgn="auto">
              <a:spcAft>
                <a:spcPts val="0"/>
              </a:spcAft>
              <a:buFont typeface="Arial"/>
              <a:buNone/>
              <a:defRPr/>
            </a:pPr>
            <a:endParaRPr lang="pt-BR" sz="1800" b="1" dirty="0">
              <a:ln w="18415" cmpd="sng">
                <a:solidFill>
                  <a:srgbClr val="FFFFFF"/>
                </a:solidFill>
                <a:prstDash val="solid"/>
              </a:ln>
              <a:solidFill>
                <a:srgbClr val="FFFFFF"/>
              </a:solidFill>
              <a:effectLst>
                <a:outerShdw blurRad="234950" dir="3600000" algn="tl" rotWithShape="0">
                  <a:srgbClr val="000000">
                    <a:alpha val="70000"/>
                  </a:srgbClr>
                </a:outerShdw>
              </a:effectLst>
            </a:endParaRPr>
          </a:p>
          <a:p>
            <a:pPr marL="0" indent="0" fontAlgn="auto">
              <a:spcAft>
                <a:spcPts val="0"/>
              </a:spcAft>
              <a:buFont typeface="Arial"/>
              <a:buNone/>
              <a:defRPr/>
            </a:pPr>
            <a:r>
              <a:rPr lang="pt-BR" sz="2900" b="1" dirty="0">
                <a:ln w="18415" cmpd="sng">
                  <a:solidFill>
                    <a:srgbClr val="FFFFFF"/>
                  </a:solidFill>
                  <a:prstDash val="solid"/>
                </a:ln>
                <a:solidFill>
                  <a:srgbClr val="FFFFFF"/>
                </a:solidFill>
                <a:effectLst>
                  <a:outerShdw blurRad="234950" dir="3600000" algn="tl" rotWithShape="0">
                    <a:srgbClr val="000000">
                      <a:alpha val="70000"/>
                    </a:srgbClr>
                  </a:outerShdw>
                </a:effectLst>
              </a:rPr>
              <a:t>“Toda a Escritura é inspirada por Deus e útil para o ensino, para a repreensão, para a correção, para a educação na justiça.”</a:t>
            </a:r>
          </a:p>
          <a:p>
            <a:pPr marL="0" indent="0" fontAlgn="auto">
              <a:spcAft>
                <a:spcPts val="0"/>
              </a:spcAft>
              <a:buFont typeface="Arial"/>
              <a:buNone/>
              <a:defRPr/>
            </a:pPr>
            <a:r>
              <a:rPr lang="pt-BR" sz="2900" b="1" dirty="0">
                <a:ln w="18415" cmpd="sng">
                  <a:solidFill>
                    <a:srgbClr val="FFFFFF"/>
                  </a:solidFill>
                  <a:prstDash val="solid"/>
                </a:ln>
                <a:solidFill>
                  <a:srgbClr val="FBE600"/>
                </a:solidFill>
                <a:effectLst>
                  <a:outerShdw blurRad="234950" dir="3600000" algn="tl" rotWithShape="0">
                    <a:srgbClr val="000000">
                      <a:alpha val="70000"/>
                    </a:srgbClr>
                  </a:outerShdw>
                </a:effectLst>
              </a:rPr>
              <a:t>2 Timóteo 3:16</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78911DD2-61DF-4001-BAA7-C8D2A4016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04DA51A-D64C-4F5C-BA4A-8C268A8DD250}"/>
              </a:ext>
            </a:extLst>
          </p:cNvPr>
          <p:cNvSpPr>
            <a:spLocks noGrp="1"/>
          </p:cNvSpPr>
          <p:nvPr>
            <p:ph type="title"/>
          </p:nvPr>
        </p:nvSpPr>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A quem Jesus diz que as Escrituras e profecias revelam?</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156FFF07-0D07-467A-BD79-4187D6D7C47A}"/>
              </a:ext>
            </a:extLst>
          </p:cNvPr>
          <p:cNvSpPr>
            <a:spLocks noGrp="1"/>
          </p:cNvSpPr>
          <p:nvPr>
            <p:ph sz="half" idx="1"/>
          </p:nvPr>
        </p:nvSpPr>
        <p:spPr>
          <a:xfrm>
            <a:off x="457199" y="2180045"/>
            <a:ext cx="5920649" cy="4129177"/>
          </a:xfrm>
        </p:spPr>
        <p:txBody>
          <a:bodyPr rtlCol="0">
            <a:noAutofit/>
          </a:bodyPr>
          <a:lstStyle/>
          <a:p>
            <a:pPr marL="0" indent="0" fontAlgn="auto">
              <a:spcAft>
                <a:spcPts val="0"/>
              </a:spcAft>
              <a:buFont typeface="Arial"/>
              <a:buNone/>
              <a:defRPr/>
            </a:pPr>
            <a:r>
              <a:rPr lang="pt-BR" sz="2900" b="1" dirty="0">
                <a:ln w="18415" cmpd="sng">
                  <a:solidFill>
                    <a:srgbClr val="FFFFFF"/>
                  </a:solidFill>
                  <a:prstDash val="solid"/>
                </a:ln>
                <a:solidFill>
                  <a:srgbClr val="FFFFFF"/>
                </a:solidFill>
                <a:effectLst>
                  <a:outerShdw blurRad="276225" dir="3600000" algn="tl" rotWithShape="0">
                    <a:srgbClr val="000000">
                      <a:alpha val="91000"/>
                    </a:srgbClr>
                  </a:outerShdw>
                </a:effectLst>
              </a:rPr>
              <a:t>“E, começando por Moisés, discorrendo por todos os Profetas, expunha-lhes o que a seu respeito constava em todas as Escrituras.” </a:t>
            </a:r>
          </a:p>
          <a:p>
            <a:pPr marL="0" indent="0" fontAlgn="auto">
              <a:spcAft>
                <a:spcPts val="0"/>
              </a:spcAft>
              <a:buFont typeface="Arial"/>
              <a:buNone/>
              <a:defRPr/>
            </a:pPr>
            <a:r>
              <a:rPr lang="pt-BR" sz="2900" b="1" dirty="0">
                <a:ln w="18415" cmpd="sng">
                  <a:solidFill>
                    <a:srgbClr val="FFFFFF"/>
                  </a:solidFill>
                  <a:prstDash val="solid"/>
                </a:ln>
                <a:solidFill>
                  <a:srgbClr val="FBE600"/>
                </a:solidFill>
                <a:effectLst>
                  <a:outerShdw blurRad="276225" dir="3600000" algn="tl" rotWithShape="0">
                    <a:srgbClr val="000000">
                      <a:alpha val="91000"/>
                    </a:srgbClr>
                  </a:outerShdw>
                </a:effectLst>
              </a:rPr>
              <a:t>Lucas 24:27 </a:t>
            </a:r>
          </a:p>
          <a:p>
            <a:pPr marL="0" indent="0" fontAlgn="auto">
              <a:spcAft>
                <a:spcPts val="0"/>
              </a:spcAft>
              <a:buFont typeface="Arial"/>
              <a:buNone/>
              <a:defRPr/>
            </a:pPr>
            <a:endParaRPr lang="pt-BR" sz="1600" b="1" dirty="0">
              <a:ln w="18415" cmpd="sng">
                <a:solidFill>
                  <a:srgbClr val="FFFFFF"/>
                </a:solidFill>
                <a:prstDash val="solid"/>
              </a:ln>
              <a:solidFill>
                <a:srgbClr val="FFFFFF"/>
              </a:solidFill>
              <a:effectLst>
                <a:outerShdw blurRad="276225" dir="3600000" algn="tl" rotWithShape="0">
                  <a:srgbClr val="000000">
                    <a:alpha val="91000"/>
                  </a:srgbClr>
                </a:outerShdw>
              </a:effectLst>
            </a:endParaRPr>
          </a:p>
          <a:p>
            <a:pPr marL="0" indent="0" fontAlgn="auto">
              <a:spcAft>
                <a:spcPts val="0"/>
              </a:spcAft>
              <a:buFont typeface="Arial"/>
              <a:buNone/>
              <a:defRPr/>
            </a:pPr>
            <a:r>
              <a:rPr lang="pt-BR" sz="2900" b="1" dirty="0">
                <a:ln w="18415" cmpd="sng">
                  <a:solidFill>
                    <a:srgbClr val="FFFFFF"/>
                  </a:solidFill>
                  <a:prstDash val="solid"/>
                </a:ln>
                <a:solidFill>
                  <a:srgbClr val="FFFFFF"/>
                </a:solidFill>
                <a:effectLst>
                  <a:outerShdw blurRad="276225" dir="3600000" algn="tl" rotWithShape="0">
                    <a:srgbClr val="000000">
                      <a:alpha val="91000"/>
                    </a:srgbClr>
                  </a:outerShdw>
                </a:effectLst>
              </a:rPr>
              <a:t>Examinais as Escrituras, porque... são elas mesmas que testificam de mim.” </a:t>
            </a:r>
          </a:p>
          <a:p>
            <a:pPr marL="0" indent="0" fontAlgn="auto">
              <a:spcAft>
                <a:spcPts val="0"/>
              </a:spcAft>
              <a:buFont typeface="Arial"/>
              <a:buNone/>
              <a:defRPr/>
            </a:pPr>
            <a:r>
              <a:rPr lang="pt-BR" sz="2900" b="1" dirty="0">
                <a:ln w="18415" cmpd="sng">
                  <a:solidFill>
                    <a:srgbClr val="FFFFFF"/>
                  </a:solidFill>
                  <a:prstDash val="solid"/>
                </a:ln>
                <a:solidFill>
                  <a:srgbClr val="FBE600"/>
                </a:solidFill>
                <a:effectLst>
                  <a:outerShdw blurRad="276225" dir="3600000" algn="tl" rotWithShape="0">
                    <a:srgbClr val="000000">
                      <a:alpha val="91000"/>
                    </a:srgbClr>
                  </a:outerShdw>
                </a:effectLst>
              </a:rPr>
              <a:t>João 5:39</a:t>
            </a:r>
            <a:endParaRPr lang="en-US" sz="2900" b="1" dirty="0">
              <a:ln w="18415" cmpd="sng">
                <a:solidFill>
                  <a:srgbClr val="FFFFFF"/>
                </a:solidFill>
                <a:prstDash val="solid"/>
              </a:ln>
              <a:solidFill>
                <a:srgbClr val="FBE600"/>
              </a:solidFill>
              <a:effectLst>
                <a:outerShdw blurRad="276225" dir="3600000" algn="tl" rotWithShape="0">
                  <a:srgbClr val="000000">
                    <a:alpha val="91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06">
            <a:extLst>
              <a:ext uri="{FF2B5EF4-FFF2-40B4-BE49-F238E27FC236}">
                <a16:creationId xmlns:a16="http://schemas.microsoft.com/office/drawing/2014/main" id="{54271C8E-CEDE-4F94-98BF-DA3A1A7C79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5770D2-ABFB-49DE-B429-9EFCE68F4DEF}"/>
              </a:ext>
            </a:extLst>
          </p:cNvPr>
          <p:cNvSpPr>
            <a:spLocks noGrp="1"/>
          </p:cNvSpPr>
          <p:nvPr>
            <p:ph type="title"/>
          </p:nvPr>
        </p:nvSpPr>
        <p:spPr>
          <a:xfrm>
            <a:off x="457200" y="932690"/>
            <a:ext cx="5092357" cy="1143000"/>
          </a:xfrm>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Que tipo de pessoas Deus usou para escrever a Bíblia?</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1E4B58EA-3A2E-4209-8139-CA2ACD2A80D7}"/>
              </a:ext>
            </a:extLst>
          </p:cNvPr>
          <p:cNvSpPr>
            <a:spLocks noGrp="1"/>
          </p:cNvSpPr>
          <p:nvPr>
            <p:ph sz="half" idx="1"/>
          </p:nvPr>
        </p:nvSpPr>
        <p:spPr>
          <a:xfrm>
            <a:off x="457200" y="2995845"/>
            <a:ext cx="4038600" cy="3130318"/>
          </a:xfrm>
        </p:spPr>
        <p:txBody>
          <a:bodyPr rtlCol="0">
            <a:normAutofit/>
          </a:bodyPr>
          <a:lstStyle/>
          <a:p>
            <a:pPr marL="0" indent="0" fontAlgn="auto">
              <a:spcAft>
                <a:spcPts val="0"/>
              </a:spcAft>
              <a:buFont typeface="Arial"/>
              <a:buNone/>
              <a:defRPr/>
            </a:pPr>
            <a:r>
              <a:rPr lang="pt-BR" sz="2900" b="1" dirty="0">
                <a:ln w="18415" cmpd="sng">
                  <a:solidFill>
                    <a:srgbClr val="FFFFFF"/>
                  </a:solidFill>
                  <a:prstDash val="solid"/>
                </a:ln>
                <a:solidFill>
                  <a:srgbClr val="FFFFFF"/>
                </a:solidFill>
                <a:effectLst>
                  <a:outerShdw blurRad="222250" dir="3600000" algn="tl" rotWithShape="0">
                    <a:srgbClr val="000000"/>
                  </a:outerShdw>
                </a:effectLst>
              </a:rPr>
              <a:t>“Homens (santos) falaram da parte de Deus, movidos pelo Espírito Santo.”</a:t>
            </a:r>
          </a:p>
          <a:p>
            <a:pPr marL="0" indent="0" fontAlgn="auto">
              <a:spcAft>
                <a:spcPts val="0"/>
              </a:spcAft>
              <a:buFont typeface="Arial"/>
              <a:buNone/>
              <a:defRPr/>
            </a:pPr>
            <a:endParaRPr lang="pt-BR" sz="2900" b="1" dirty="0">
              <a:ln w="18415" cmpd="sng">
                <a:solidFill>
                  <a:srgbClr val="FFFFFF"/>
                </a:solidFill>
                <a:prstDash val="solid"/>
              </a:ln>
              <a:solidFill>
                <a:srgbClr val="FFFFFF"/>
              </a:solidFill>
              <a:effectLst>
                <a:outerShdw blurRad="222250" dir="3600000" algn="tl" rotWithShape="0">
                  <a:srgbClr val="000000"/>
                </a:outerShdw>
              </a:effectLst>
            </a:endParaRPr>
          </a:p>
          <a:p>
            <a:pPr marL="0" indent="0" fontAlgn="auto">
              <a:spcAft>
                <a:spcPts val="0"/>
              </a:spcAft>
              <a:buFont typeface="Arial"/>
              <a:buNone/>
              <a:defRPr/>
            </a:pPr>
            <a:r>
              <a:rPr lang="pt-BR" sz="2900" b="1" dirty="0">
                <a:ln w="18415" cmpd="sng">
                  <a:solidFill>
                    <a:srgbClr val="FFFFFF"/>
                  </a:solidFill>
                  <a:prstDash val="solid"/>
                </a:ln>
                <a:solidFill>
                  <a:srgbClr val="FBE600"/>
                </a:solidFill>
                <a:effectLst>
                  <a:outerShdw blurRad="222250" dir="3600000" algn="tl" rotWithShape="0">
                    <a:srgbClr val="000000"/>
                  </a:outerShdw>
                </a:effectLst>
              </a:rPr>
              <a:t>2 Pedro 1:21</a:t>
            </a:r>
          </a:p>
          <a:p>
            <a:pPr fontAlgn="auto">
              <a:spcAft>
                <a:spcPts val="0"/>
              </a:spcAft>
              <a:buFont typeface="Arial"/>
              <a:buChar char="•"/>
              <a:defRPr/>
            </a:pPr>
            <a:endParaRPr lang="en-US" sz="2900" b="1" dirty="0">
              <a:ln w="18415" cmpd="sng">
                <a:solidFill>
                  <a:srgbClr val="FFFFFF"/>
                </a:solidFill>
                <a:prstDash val="solid"/>
              </a:ln>
              <a:solidFill>
                <a:srgbClr val="FFFFFF"/>
              </a:solidFill>
              <a:effectLst>
                <a:outerShdw blurRad="222250" dir="3600000" algn="tl" rotWithShape="0">
                  <a:srgbClr val="000000"/>
                </a:outerShdw>
              </a:effectLst>
            </a:endParaRPr>
          </a:p>
          <a:p>
            <a:pPr fontAlgn="auto">
              <a:spcAft>
                <a:spcPts val="0"/>
              </a:spcAft>
              <a:buFont typeface="Arial"/>
              <a:buChar char="•"/>
              <a:defRPr/>
            </a:pPr>
            <a:endParaRPr lang="en-US" sz="2900" b="1" dirty="0">
              <a:ln w="18415" cmpd="sng">
                <a:solidFill>
                  <a:srgbClr val="FFFFFF"/>
                </a:solidFill>
                <a:prstDash val="solid"/>
              </a:ln>
              <a:solidFill>
                <a:srgbClr val="FFFFFF"/>
              </a:solidFill>
              <a:effectLst>
                <a:outerShdw blurRad="222250" dir="3600000" algn="tl" rotWithShape="0">
                  <a:srgbClr val="000000"/>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1">
            <a:extLst>
              <a:ext uri="{FF2B5EF4-FFF2-40B4-BE49-F238E27FC236}">
                <a16:creationId xmlns:a16="http://schemas.microsoft.com/office/drawing/2014/main" id="{711FF677-884F-4F05-819A-4F4A82622817}"/>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a:extLst>
              <a:ext uri="{FF2B5EF4-FFF2-40B4-BE49-F238E27FC236}">
                <a16:creationId xmlns:a16="http://schemas.microsoft.com/office/drawing/2014/main" id="{54A6A5D9-EE1F-4AF2-B802-434448DED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26497D-51C2-4A4C-8F6D-F7453972A16B}"/>
              </a:ext>
            </a:extLst>
          </p:cNvPr>
          <p:cNvSpPr>
            <a:spLocks noGrp="1"/>
          </p:cNvSpPr>
          <p:nvPr>
            <p:ph type="title"/>
          </p:nvPr>
        </p:nvSpPr>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Quem nos ajuda a compreender a Bíblia?</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7ADEFB6D-98CA-4F74-A818-5D05DE34930B}"/>
              </a:ext>
            </a:extLst>
          </p:cNvPr>
          <p:cNvSpPr>
            <a:spLocks noGrp="1"/>
          </p:cNvSpPr>
          <p:nvPr>
            <p:ph sz="half" idx="1"/>
          </p:nvPr>
        </p:nvSpPr>
        <p:spPr>
          <a:xfrm>
            <a:off x="457200" y="2015638"/>
            <a:ext cx="4038600" cy="4110525"/>
          </a:xfrm>
        </p:spPr>
        <p:txBody>
          <a:bodyPr rtlCol="0">
            <a:norm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“Quando vier, porém, o Espírito da verdade, Ele vos guiará a toda a verdade.”</a:t>
            </a:r>
          </a:p>
          <a:p>
            <a:pPr marL="0" indent="0" fontAlgn="auto">
              <a:spcAft>
                <a:spcPts val="0"/>
              </a:spcAft>
              <a:buFont typeface="Arial"/>
              <a:buNone/>
              <a:defRPr/>
            </a:pPr>
            <a:endPar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63500" dir="3600000" algn="tl" rotWithShape="0">
                    <a:srgbClr val="000000">
                      <a:alpha val="70000"/>
                    </a:srgbClr>
                  </a:outerShdw>
                </a:effectLst>
              </a:rPr>
              <a:t>João 16:13</a:t>
            </a: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fontAlgn="auto">
              <a:spcAft>
                <a:spcPts val="0"/>
              </a:spcAft>
              <a:buFont typeface="Arial"/>
              <a:buChar char="•"/>
              <a:defRPr/>
            </a:pP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a:extLst>
              <a:ext uri="{FF2B5EF4-FFF2-40B4-BE49-F238E27FC236}">
                <a16:creationId xmlns:a16="http://schemas.microsoft.com/office/drawing/2014/main" id="{CFC22CBA-96D8-4CB7-843B-9527160CE9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A47D134-95E9-46C9-B100-E8499DBF5B1B}"/>
              </a:ext>
            </a:extLst>
          </p:cNvPr>
          <p:cNvSpPr>
            <a:spLocks noGrp="1"/>
          </p:cNvSpPr>
          <p:nvPr>
            <p:ph sz="half" idx="1"/>
          </p:nvPr>
        </p:nvSpPr>
        <p:spPr>
          <a:xfrm>
            <a:off x="457200" y="606187"/>
            <a:ext cx="4038600" cy="4525963"/>
          </a:xfrm>
        </p:spPr>
        <p:txBody>
          <a:bodyPr rtlCol="0">
            <a:noAutofit/>
          </a:bodyPr>
          <a:lstStyle/>
          <a:p>
            <a:pPr marL="0" indent="0" fontAlgn="auto">
              <a:spcAft>
                <a:spcPts val="0"/>
              </a:spcAft>
              <a:buFont typeface="Arial"/>
              <a:buNone/>
              <a:defRPr/>
            </a:pPr>
            <a:r>
              <a:rPr lang="pt-BR"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“Se alguém quiser fazer a vontade </a:t>
            </a:r>
            <a:r>
              <a:rPr lang="pt-BR" sz="360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dEle</a:t>
            </a:r>
            <a:r>
              <a:rPr lang="pt-BR" sz="3600" b="1" dirty="0">
                <a:ln w="18415" cmpd="sng">
                  <a:solidFill>
                    <a:srgbClr val="FFFFFF"/>
                  </a:solidFill>
                  <a:prstDash val="solid"/>
                </a:ln>
                <a:solidFill>
                  <a:srgbClr val="FFFFFF"/>
                </a:solidFill>
                <a:effectLst>
                  <a:outerShdw blurRad="63500" dir="3600000" algn="tl" rotWithShape="0">
                    <a:srgbClr val="000000">
                      <a:alpha val="70000"/>
                    </a:srgbClr>
                  </a:outerShdw>
                </a:effectLst>
              </a:rPr>
              <a:t>, conhecerá a respeito da doutrina, se ela é de Deus.”</a:t>
            </a:r>
          </a:p>
          <a:p>
            <a:pPr marL="0" indent="0" fontAlgn="auto">
              <a:spcAft>
                <a:spcPts val="0"/>
              </a:spcAft>
              <a:buFont typeface="Arial"/>
              <a:buNone/>
              <a:defRPr/>
            </a:pPr>
            <a:endParaRPr lang="pt-BR"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3600" b="1" dirty="0">
                <a:ln w="18415" cmpd="sng">
                  <a:solidFill>
                    <a:srgbClr val="FFFFFF"/>
                  </a:solidFill>
                  <a:prstDash val="solid"/>
                </a:ln>
                <a:solidFill>
                  <a:srgbClr val="FBE600"/>
                </a:solidFill>
                <a:effectLst>
                  <a:outerShdw blurRad="63500" dir="3600000" algn="tl" rotWithShape="0">
                    <a:srgbClr val="000000">
                      <a:alpha val="70000"/>
                    </a:srgbClr>
                  </a:outerShdw>
                </a:effectLst>
              </a:rPr>
              <a:t>João 7:17</a:t>
            </a:r>
          </a:p>
          <a:p>
            <a:pPr fontAlgn="auto">
              <a:spcAft>
                <a:spcPts val="0"/>
              </a:spcAft>
              <a:buFont typeface="Arial"/>
              <a:buChar char="•"/>
              <a:defRPr/>
            </a:pPr>
            <a:endPar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D844C0EE-344C-42B2-989A-D64BAE7E43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a:extLst>
              <a:ext uri="{FF2B5EF4-FFF2-40B4-BE49-F238E27FC236}">
                <a16:creationId xmlns:a16="http://schemas.microsoft.com/office/drawing/2014/main" id="{18AA7A19-EF41-4049-BD23-B7E531356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A0D4AF-A173-4BF4-A034-F372C50CD005}"/>
              </a:ext>
            </a:extLst>
          </p:cNvPr>
          <p:cNvSpPr>
            <a:spLocks noGrp="1"/>
          </p:cNvSpPr>
          <p:nvPr>
            <p:ph type="title"/>
          </p:nvPr>
        </p:nvSpPr>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Que método de estudo da Bíblia as Escrituras recomendam?</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EE1675E3-C48C-4A7B-9837-A5F30C365774}"/>
              </a:ext>
            </a:extLst>
          </p:cNvPr>
          <p:cNvSpPr>
            <a:spLocks noGrp="1"/>
          </p:cNvSpPr>
          <p:nvPr>
            <p:ph sz="half" idx="1"/>
          </p:nvPr>
        </p:nvSpPr>
        <p:spPr>
          <a:xfrm>
            <a:off x="457199" y="2014372"/>
            <a:ext cx="4871479" cy="4525963"/>
          </a:xfrm>
        </p:spPr>
        <p:txBody>
          <a:bodyPr rtlCol="0">
            <a:normAutofit lnSpcReduction="10000"/>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“Porque é preceito sobre preceito; regra sobre regra... um pouco aqui, um pouco ali.”</a:t>
            </a: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63500" dir="3600000" algn="tl" rotWithShape="0">
                    <a:srgbClr val="000000">
                      <a:alpha val="70000"/>
                    </a:srgbClr>
                  </a:outerShdw>
                </a:effectLst>
              </a:rPr>
              <a:t>Isaías 28:10</a:t>
            </a:r>
          </a:p>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t-BR" sz="1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Conferindo coisas espirituais com espirituais.” </a:t>
            </a: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63500" dir="3600000" algn="tl" rotWithShape="0">
                    <a:srgbClr val="000000">
                      <a:alpha val="70000"/>
                    </a:srgbClr>
                  </a:outerShdw>
                </a:effectLst>
              </a:rPr>
              <a:t>1 Coríntios 2:13</a:t>
            </a:r>
          </a:p>
          <a:p>
            <a:pPr fontAlgn="auto">
              <a:spcAft>
                <a:spcPts val="0"/>
              </a:spcAft>
              <a:buFont typeface="Arial"/>
              <a:buChar char="•"/>
              <a:defRPr/>
            </a:pP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9C94FBD-59CF-4121-9D3E-F56D418A7054}"/>
              </a:ext>
            </a:extLst>
          </p:cNvPr>
          <p:cNvSpPr>
            <a:spLocks noGrp="1"/>
          </p:cNvSpPr>
          <p:nvPr>
            <p:ph type="title"/>
          </p:nvPr>
        </p:nvSpPr>
        <p:spPr/>
        <p:txBody>
          <a:bodyPr/>
          <a:lstStyle/>
          <a:p>
            <a:endParaRPr lang="pt-BR" altLang="pt-BR" b="1"/>
          </a:p>
        </p:txBody>
      </p:sp>
      <p:pic>
        <p:nvPicPr>
          <p:cNvPr id="22531" name="Picture 4">
            <a:extLst>
              <a:ext uri="{FF2B5EF4-FFF2-40B4-BE49-F238E27FC236}">
                <a16:creationId xmlns:a16="http://schemas.microsoft.com/office/drawing/2014/main" id="{622B58B7-7773-4564-B948-5C91F28EC4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a:extLst>
              <a:ext uri="{FF2B5EF4-FFF2-40B4-BE49-F238E27FC236}">
                <a16:creationId xmlns:a16="http://schemas.microsoft.com/office/drawing/2014/main" id="{C71066DC-BC2A-478F-AE10-B47A97D875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776451-EDEE-4ED3-AEC3-012129D3E2CE}"/>
              </a:ext>
            </a:extLst>
          </p:cNvPr>
          <p:cNvSpPr>
            <a:spLocks noGrp="1"/>
          </p:cNvSpPr>
          <p:nvPr>
            <p:ph type="title"/>
          </p:nvPr>
        </p:nvSpPr>
        <p:spPr>
          <a:xfrm>
            <a:off x="954174" y="274638"/>
            <a:ext cx="7190697" cy="1143000"/>
          </a:xfrm>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O que o estudo das Escrituras fará por nós?</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CF115019-3909-4AF3-9E41-3434FB37CD9D}"/>
              </a:ext>
            </a:extLst>
          </p:cNvPr>
          <p:cNvSpPr>
            <a:spLocks noGrp="1"/>
          </p:cNvSpPr>
          <p:nvPr>
            <p:ph sz="half" idx="1"/>
          </p:nvPr>
        </p:nvSpPr>
        <p:spPr>
          <a:xfrm>
            <a:off x="457200" y="2084666"/>
            <a:ext cx="4038600" cy="4041497"/>
          </a:xfrm>
        </p:spPr>
        <p:txBody>
          <a:bodyPr rtlCol="0">
            <a:no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“Desde a infância, sabes as sagradas letras, que podem tornar-te sábio para a salvação pela fé em Cristo Jesus.”</a:t>
            </a:r>
          </a:p>
          <a:p>
            <a:pPr marL="0" indent="0" fontAlgn="auto">
              <a:spcAft>
                <a:spcPts val="0"/>
              </a:spcAft>
              <a:buFont typeface="Arial"/>
              <a:buNone/>
              <a:defRPr/>
            </a:pPr>
            <a:endPar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63500" dir="3600000" algn="tl" rotWithShape="0">
                    <a:srgbClr val="000000">
                      <a:alpha val="70000"/>
                    </a:srgbClr>
                  </a:outerShdw>
                </a:effectLst>
              </a:rPr>
              <a:t>2 Timóteo 3:15</a:t>
            </a:r>
            <a:endParaRPr lang="en-US" sz="3200" b="1" dirty="0">
              <a:ln w="18415" cmpd="sng">
                <a:solidFill>
                  <a:srgbClr val="FFFFFF"/>
                </a:solidFill>
                <a:prstDash val="solid"/>
              </a:ln>
              <a:solidFill>
                <a:srgbClr val="FBE600"/>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17243FF-364F-468E-AC87-E11A9885C19A}"/>
              </a:ext>
            </a:extLst>
          </p:cNvPr>
          <p:cNvSpPr>
            <a:spLocks noGrp="1"/>
          </p:cNvSpPr>
          <p:nvPr>
            <p:ph type="title"/>
          </p:nvPr>
        </p:nvSpPr>
        <p:spPr/>
        <p:txBody>
          <a:bodyPr/>
          <a:lstStyle/>
          <a:p>
            <a:endParaRPr lang="pt-BR" altLang="pt-BR" b="1"/>
          </a:p>
        </p:txBody>
      </p:sp>
      <p:pic>
        <p:nvPicPr>
          <p:cNvPr id="24579" name="Picture 4">
            <a:extLst>
              <a:ext uri="{FF2B5EF4-FFF2-40B4-BE49-F238E27FC236}">
                <a16:creationId xmlns:a16="http://schemas.microsoft.com/office/drawing/2014/main" id="{645C059B-EBDB-49E8-B2B4-39CAC08A96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E595F36-7985-415D-BBDD-AB0E2EA76650}"/>
              </a:ext>
            </a:extLst>
          </p:cNvPr>
          <p:cNvSpPr>
            <a:spLocks noGrp="1"/>
          </p:cNvSpPr>
          <p:nvPr>
            <p:ph type="title"/>
          </p:nvPr>
        </p:nvSpPr>
        <p:spPr/>
        <p:txBody>
          <a:bodyPr/>
          <a:lstStyle/>
          <a:p>
            <a:endParaRPr lang="pt-BR" altLang="pt-BR" b="1"/>
          </a:p>
        </p:txBody>
      </p:sp>
      <p:pic>
        <p:nvPicPr>
          <p:cNvPr id="25603" name="Picture 4">
            <a:extLst>
              <a:ext uri="{FF2B5EF4-FFF2-40B4-BE49-F238E27FC236}">
                <a16:creationId xmlns:a16="http://schemas.microsoft.com/office/drawing/2014/main" id="{3D63AF1E-9E6A-4C7B-A6F2-735BC47A60C1}"/>
              </a:ext>
            </a:extLst>
          </p:cNvPr>
          <p:cNvPicPr>
            <a:picLocks noChangeAspect="1"/>
          </p:cNvPicPr>
          <p:nvPr/>
        </p:nvPicPr>
        <p:blipFill>
          <a:blip r:embed="rId3">
            <a:extLst>
              <a:ext uri="{28A0092B-C50C-407E-A947-70E740481C1C}">
                <a14:useLocalDpi xmlns:a14="http://schemas.microsoft.com/office/drawing/2010/main" val="0"/>
              </a:ext>
            </a:extLst>
          </a:blip>
          <a:srcRect l="5836" t="2583" r="5293" b="97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D9857F2-562C-42BD-856B-9DBB6BDC1D0E}"/>
              </a:ext>
            </a:extLst>
          </p:cNvPr>
          <p:cNvSpPr>
            <a:spLocks noGrp="1"/>
          </p:cNvSpPr>
          <p:nvPr>
            <p:ph type="title"/>
          </p:nvPr>
        </p:nvSpPr>
        <p:spPr/>
        <p:txBody>
          <a:bodyPr/>
          <a:lstStyle/>
          <a:p>
            <a:endParaRPr lang="pt-BR" altLang="pt-BR" b="1"/>
          </a:p>
        </p:txBody>
      </p:sp>
      <p:pic>
        <p:nvPicPr>
          <p:cNvPr id="26627" name="Picture 5">
            <a:extLst>
              <a:ext uri="{FF2B5EF4-FFF2-40B4-BE49-F238E27FC236}">
                <a16:creationId xmlns:a16="http://schemas.microsoft.com/office/drawing/2014/main" id="{1BE124F3-1A42-42BF-937B-2A97861D8A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C2C4BEE-3750-44CB-A0A5-73D22F1048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a:extLst>
              <a:ext uri="{FF2B5EF4-FFF2-40B4-BE49-F238E27FC236}">
                <a16:creationId xmlns:a16="http://schemas.microsoft.com/office/drawing/2014/main" id="{448532D8-04C6-4631-B7BE-0FF56C2373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GrHqV,!psE-zm-pQ!YBP)hv1s04g~~60_35-1.JPG">
            <a:extLst>
              <a:ext uri="{FF2B5EF4-FFF2-40B4-BE49-F238E27FC236}">
                <a16:creationId xmlns:a16="http://schemas.microsoft.com/office/drawing/2014/main" id="{57905DB4-EE82-4558-BBEF-FBBE28AC5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71285">
            <a:off x="652003" y="2924834"/>
            <a:ext cx="3956675" cy="31653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933705A8-A767-4923-879E-3D306ABAB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John Adams.jpg">
            <a:extLst>
              <a:ext uri="{FF2B5EF4-FFF2-40B4-BE49-F238E27FC236}">
                <a16:creationId xmlns:a16="http://schemas.microsoft.com/office/drawing/2014/main" id="{E92E556A-AB02-48F8-8E05-C20FFA195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443" y="2974505"/>
            <a:ext cx="3058288" cy="32974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F137F78-3968-4570-9332-D817B6507DE1}"/>
              </a:ext>
            </a:extLst>
          </p:cNvPr>
          <p:cNvSpPr>
            <a:spLocks noGrp="1"/>
          </p:cNvSpPr>
          <p:nvPr>
            <p:ph type="title"/>
          </p:nvPr>
        </p:nvSpPr>
        <p:spPr/>
        <p:txBody>
          <a:bodyPr/>
          <a:lstStyle/>
          <a:p>
            <a:endParaRPr lang="pt-BR" altLang="pt-BR" b="1"/>
          </a:p>
        </p:txBody>
      </p:sp>
      <p:pic>
        <p:nvPicPr>
          <p:cNvPr id="30723" name="Picture 4">
            <a:extLst>
              <a:ext uri="{FF2B5EF4-FFF2-40B4-BE49-F238E27FC236}">
                <a16:creationId xmlns:a16="http://schemas.microsoft.com/office/drawing/2014/main" id="{CF9A7956-F7C7-4F44-A4B0-27DAF35D10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9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E58E7B9C-E441-4D47-928B-120C6B454E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1863" y="274638"/>
            <a:ext cx="48053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325A7B4D-D500-43B3-A75B-EB5B40F07AD0}"/>
              </a:ext>
            </a:extLst>
          </p:cNvPr>
          <p:cNvSpPr>
            <a:spLocks noGrp="1"/>
          </p:cNvSpPr>
          <p:nvPr>
            <p:ph type="title"/>
          </p:nvPr>
        </p:nvSpPr>
        <p:spPr/>
        <p:txBody>
          <a:bodyPr/>
          <a:lstStyle/>
          <a:p>
            <a:endParaRPr lang="pt-BR" altLang="pt-BR" b="1"/>
          </a:p>
        </p:txBody>
      </p:sp>
      <p:pic>
        <p:nvPicPr>
          <p:cNvPr id="4099" name="Picture 4">
            <a:extLst>
              <a:ext uri="{FF2B5EF4-FFF2-40B4-BE49-F238E27FC236}">
                <a16:creationId xmlns:a16="http://schemas.microsoft.com/office/drawing/2014/main" id="{ECAAB42E-1DDB-4BB1-A6AF-DA76685494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4A92C0B0-78E9-4C18-8CA0-1B1F7F9C580C}"/>
              </a:ext>
            </a:extLst>
          </p:cNvPr>
          <p:cNvSpPr>
            <a:spLocks noGrp="1"/>
          </p:cNvSpPr>
          <p:nvPr>
            <p:ph type="title"/>
          </p:nvPr>
        </p:nvSpPr>
        <p:spPr/>
        <p:txBody>
          <a:bodyPr/>
          <a:lstStyle/>
          <a:p>
            <a:endParaRPr lang="pt-BR" altLang="pt-BR" b="1"/>
          </a:p>
        </p:txBody>
      </p:sp>
      <p:pic>
        <p:nvPicPr>
          <p:cNvPr id="31747" name="Picture 4">
            <a:extLst>
              <a:ext uri="{FF2B5EF4-FFF2-40B4-BE49-F238E27FC236}">
                <a16:creationId xmlns:a16="http://schemas.microsoft.com/office/drawing/2014/main" id="{3B400CA2-5AA9-44D9-8682-42EBF53FE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1">
            <a:extLst>
              <a:ext uri="{FF2B5EF4-FFF2-40B4-BE49-F238E27FC236}">
                <a16:creationId xmlns:a16="http://schemas.microsoft.com/office/drawing/2014/main" id="{508F12CB-5267-44F9-A2BD-FAD2DB8DD9C8}"/>
              </a:ext>
            </a:extLst>
          </p:cNvPr>
          <p:cNvSpPr txBox="1">
            <a:spLocks/>
          </p:cNvSpPr>
          <p:nvPr/>
        </p:nvSpPr>
        <p:spPr bwMode="auto">
          <a:xfrm>
            <a:off x="457200" y="512763"/>
            <a:ext cx="5922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r>
              <a:rPr lang="pt-BR" altLang="pt-BR" sz="3600" b="1">
                <a:solidFill>
                  <a:srgbClr val="FFFFFF"/>
                </a:solidFill>
              </a:rPr>
              <a:t>Como deveríamos receber os ensinos e doutrinas da Bíblia?</a:t>
            </a:r>
            <a:br>
              <a:rPr lang="pt-BR" altLang="pt-BR" sz="3600">
                <a:solidFill>
                  <a:srgbClr val="FFFFFF"/>
                </a:solidFill>
              </a:rPr>
            </a:br>
            <a:endParaRPr lang="en-US" altLang="pt-BR" sz="3600">
              <a:solidFill>
                <a:srgbClr val="FFFFFF"/>
              </a:solidFill>
            </a:endParaRPr>
          </a:p>
        </p:txBody>
      </p:sp>
    </p:spTree>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62935ABA-097E-4AED-B0E2-0F1E66D17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1A64E2C-5493-494A-97CA-4E345C3264E4}"/>
              </a:ext>
            </a:extLst>
          </p:cNvPr>
          <p:cNvSpPr>
            <a:spLocks noGrp="1"/>
          </p:cNvSpPr>
          <p:nvPr>
            <p:ph sz="half" idx="1"/>
          </p:nvPr>
        </p:nvSpPr>
        <p:spPr>
          <a:xfrm>
            <a:off x="457200" y="517436"/>
            <a:ext cx="4038600" cy="5927006"/>
          </a:xfrm>
        </p:spPr>
        <p:txBody>
          <a:bodyPr rtlCol="0">
            <a:norm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180975" dir="3600000" algn="tl" rotWithShape="0">
                    <a:srgbClr val="000000">
                      <a:alpha val="88000"/>
                    </a:srgbClr>
                  </a:outerShdw>
                </a:effectLst>
              </a:rPr>
              <a:t>“Os </a:t>
            </a:r>
            <a:r>
              <a:rPr lang="pt-BR" sz="3200" b="1" dirty="0" err="1">
                <a:ln w="18415" cmpd="sng">
                  <a:solidFill>
                    <a:srgbClr val="FFFFFF"/>
                  </a:solidFill>
                  <a:prstDash val="solid"/>
                </a:ln>
                <a:solidFill>
                  <a:srgbClr val="FFFFFF"/>
                </a:solidFill>
                <a:effectLst>
                  <a:outerShdw blurRad="180975" dir="3600000" algn="tl" rotWithShape="0">
                    <a:srgbClr val="000000">
                      <a:alpha val="88000"/>
                    </a:srgbClr>
                  </a:outerShdw>
                </a:effectLst>
              </a:rPr>
              <a:t>bereanos</a:t>
            </a:r>
            <a:r>
              <a:rPr lang="pt-BR" sz="3200" b="1" dirty="0">
                <a:ln w="18415" cmpd="sng">
                  <a:solidFill>
                    <a:srgbClr val="FFFFFF"/>
                  </a:solidFill>
                  <a:prstDash val="solid"/>
                </a:ln>
                <a:solidFill>
                  <a:srgbClr val="FFFFFF"/>
                </a:solidFill>
                <a:effectLst>
                  <a:outerShdw blurRad="180975" dir="3600000" algn="tl" rotWithShape="0">
                    <a:srgbClr val="000000">
                      <a:alpha val="88000"/>
                    </a:srgbClr>
                  </a:outerShdw>
                </a:effectLst>
              </a:rPr>
              <a:t> eram mais nobres do que os tessalonicenses, pois receberam a palavra com toda a avidez, examinando as Escrituras todos os dias para ver se as coisas eram, de fato, assim.” </a:t>
            </a: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180975" dir="3600000" algn="tl" rotWithShape="0">
                    <a:srgbClr val="000000">
                      <a:alpha val="88000"/>
                    </a:srgbClr>
                  </a:outerShdw>
                </a:effectLst>
              </a:rPr>
              <a:t>Atos 17:11</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DA52D9BF-D0C0-46AE-9470-D0F58921A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16E5D39D-D906-40CF-AD2C-5CBFE41BB3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3DF1B7-577F-4BCB-A130-DC1A5949FFEA}"/>
              </a:ext>
            </a:extLst>
          </p:cNvPr>
          <p:cNvSpPr>
            <a:spLocks noGrp="1"/>
          </p:cNvSpPr>
          <p:nvPr>
            <p:ph type="title"/>
          </p:nvPr>
        </p:nvSpPr>
        <p:spPr>
          <a:xfrm>
            <a:off x="363132" y="548218"/>
            <a:ext cx="5500314" cy="1143000"/>
          </a:xfrm>
        </p:spPr>
        <p:txBody>
          <a:bodyPr rtlCol="0">
            <a:normAutofit fontScale="90000"/>
          </a:bodyPr>
          <a:lstStyle/>
          <a:p>
            <a:pPr fontAlgn="auto">
              <a:spcAft>
                <a:spcPts val="0"/>
              </a:spcAft>
              <a:defRPr/>
            </a:pPr>
            <a:r>
              <a:rPr lang="pt-BR" sz="4000" b="1" dirty="0">
                <a:ln w="18415" cmpd="sng">
                  <a:solidFill>
                    <a:srgbClr val="FFFFFF"/>
                  </a:solidFill>
                  <a:prstDash val="solid"/>
                </a:ln>
                <a:solidFill>
                  <a:srgbClr val="FFFFFF"/>
                </a:solidFill>
                <a:effectLst>
                  <a:outerShdw blurRad="63500" dir="3600000" algn="tl" rotWithShape="0">
                    <a:srgbClr val="000000">
                      <a:alpha val="70000"/>
                    </a:srgbClr>
                  </a:outerShdw>
                </a:effectLst>
              </a:rPr>
              <a:t>O que aconteceu quando Jesus explicou as Escrituras aos dois discípulos?</a:t>
            </a: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AFF8731A-456C-47D4-AC1E-D8F7DCF48D64}"/>
              </a:ext>
            </a:extLst>
          </p:cNvPr>
          <p:cNvSpPr>
            <a:spLocks noGrp="1"/>
          </p:cNvSpPr>
          <p:nvPr>
            <p:ph sz="half" idx="1"/>
          </p:nvPr>
        </p:nvSpPr>
        <p:spPr>
          <a:xfrm>
            <a:off x="457200" y="2524466"/>
            <a:ext cx="4038600" cy="3935656"/>
          </a:xfrm>
        </p:spPr>
        <p:txBody>
          <a:bodyPr rtlCol="0">
            <a:norm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165100" dir="3600000" algn="tl" rotWithShape="0">
                    <a:srgbClr val="000000"/>
                  </a:outerShdw>
                </a:effectLst>
              </a:rPr>
              <a:t>“Porventura, não nos ardia o coração, quando Ele, pelo caminho, nos falava, quando nos expunha as Escrituras?”</a:t>
            </a: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165100" dir="3600000" algn="tl" rotWithShape="0">
                    <a:srgbClr val="000000"/>
                  </a:outerShdw>
                </a:effectLst>
              </a:rPr>
              <a:t>Lucas 24:32 </a:t>
            </a:r>
          </a:p>
          <a:p>
            <a:pPr fontAlgn="auto">
              <a:spcAft>
                <a:spcPts val="0"/>
              </a:spcAft>
              <a:buFont typeface="Arial"/>
              <a:buChar char="•"/>
              <a:defRPr/>
            </a:pPr>
            <a:endParaRPr lang="en-US" sz="3200" b="1" dirty="0">
              <a:ln w="18415" cmpd="sng">
                <a:solidFill>
                  <a:srgbClr val="FFFFFF"/>
                </a:solidFill>
                <a:prstDash val="solid"/>
              </a:ln>
              <a:solidFill>
                <a:srgbClr val="FFFFFF"/>
              </a:solidFill>
              <a:effectLst>
                <a:outerShdw blurRad="165100" dir="3600000" algn="tl" rotWithShape="0">
                  <a:srgbClr val="000000"/>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a:extLst>
              <a:ext uri="{FF2B5EF4-FFF2-40B4-BE49-F238E27FC236}">
                <a16:creationId xmlns:a16="http://schemas.microsoft.com/office/drawing/2014/main" id="{49D6CA32-69B8-4EEA-BBC2-4F782058FB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FB9A6E7-6003-44BF-8DAF-D965DF0C5415}"/>
              </a:ext>
            </a:extLst>
          </p:cNvPr>
          <p:cNvSpPr>
            <a:spLocks noGrp="1"/>
          </p:cNvSpPr>
          <p:nvPr>
            <p:ph type="title"/>
          </p:nvPr>
        </p:nvSpPr>
        <p:spPr>
          <a:xfrm>
            <a:off x="457200" y="274638"/>
            <a:ext cx="6174454" cy="1143000"/>
          </a:xfrm>
        </p:spPr>
        <p:txBody>
          <a:bodyPr rtlCol="0">
            <a:normAutofit/>
          </a:bodyPr>
          <a:lstStyle/>
          <a:p>
            <a:pPr fontAlgn="auto">
              <a:spcAft>
                <a:spcPts val="0"/>
              </a:spcAft>
              <a:defRPr/>
            </a:pPr>
            <a:r>
              <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rPr>
              <a:t>O </a:t>
            </a:r>
            <a:r>
              <a:rPr lang="en-US"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que</a:t>
            </a:r>
            <a:r>
              <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fizeram</a:t>
            </a:r>
            <a:r>
              <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depois</a:t>
            </a:r>
            <a:r>
              <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
        <p:nvSpPr>
          <p:cNvPr id="3" name="Content Placeholder 2">
            <a:extLst>
              <a:ext uri="{FF2B5EF4-FFF2-40B4-BE49-F238E27FC236}">
                <a16:creationId xmlns:a16="http://schemas.microsoft.com/office/drawing/2014/main" id="{5FEA3B92-2FB4-4DE4-AC43-A5CEEC07D891}"/>
              </a:ext>
            </a:extLst>
          </p:cNvPr>
          <p:cNvSpPr>
            <a:spLocks noGrp="1"/>
          </p:cNvSpPr>
          <p:nvPr>
            <p:ph sz="half" idx="1"/>
          </p:nvPr>
        </p:nvSpPr>
        <p:spPr>
          <a:xfrm>
            <a:off x="457200" y="2007878"/>
            <a:ext cx="4038600" cy="4525963"/>
          </a:xfrm>
        </p:spPr>
        <p:txBody>
          <a:bodyPr rtlCol="0">
            <a:no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180975" dir="3600000" algn="tl" rotWithShape="0">
                    <a:srgbClr val="000000">
                      <a:alpha val="96000"/>
                    </a:srgbClr>
                  </a:outerShdw>
                </a:effectLst>
              </a:rPr>
              <a:t>“E, na mesma hora, levantando-se, voltaram para Jerusalém, onde acharam reunidos os onze e outros com eles.”</a:t>
            </a:r>
          </a:p>
          <a:p>
            <a:pPr marL="0" indent="0" fontAlgn="auto">
              <a:spcAft>
                <a:spcPts val="0"/>
              </a:spcAft>
              <a:buFont typeface="Arial"/>
              <a:buNone/>
              <a:defRPr/>
            </a:pPr>
            <a:r>
              <a:rPr lang="pt-BR" sz="3200" b="1" dirty="0">
                <a:ln w="18415" cmpd="sng">
                  <a:solidFill>
                    <a:srgbClr val="FFFFFF"/>
                  </a:solidFill>
                  <a:prstDash val="solid"/>
                </a:ln>
                <a:solidFill>
                  <a:srgbClr val="FBE600"/>
                </a:solidFill>
                <a:effectLst>
                  <a:outerShdw blurRad="180975" dir="3600000" algn="tl" rotWithShape="0">
                    <a:srgbClr val="000000">
                      <a:alpha val="96000"/>
                    </a:srgbClr>
                  </a:outerShdw>
                </a:effectLst>
              </a:rPr>
              <a:t>Lucas 24:33</a:t>
            </a:r>
          </a:p>
          <a:p>
            <a:pPr fontAlgn="auto">
              <a:spcAft>
                <a:spcPts val="0"/>
              </a:spcAft>
              <a:buFont typeface="Arial"/>
              <a:buChar char="•"/>
              <a:defRPr/>
            </a:pPr>
            <a:endParaRPr lang="en-US" sz="3200" b="1" dirty="0">
              <a:ln w="18415" cmpd="sng">
                <a:solidFill>
                  <a:srgbClr val="FFFFFF"/>
                </a:solidFill>
                <a:prstDash val="solid"/>
              </a:ln>
              <a:solidFill>
                <a:srgbClr val="FFFFFF"/>
              </a:solidFill>
              <a:effectLst>
                <a:outerShdw blurRad="180975" dir="3600000" algn="tl" rotWithShape="0">
                  <a:srgbClr val="000000">
                    <a:alpha val="96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42DE02C-0124-4B98-BEA2-36AB70DA3EA4}"/>
              </a:ext>
            </a:extLst>
          </p:cNvPr>
          <p:cNvSpPr>
            <a:spLocks noGrp="1"/>
          </p:cNvSpPr>
          <p:nvPr>
            <p:ph type="title"/>
          </p:nvPr>
        </p:nvSpPr>
        <p:spPr/>
        <p:txBody>
          <a:bodyPr/>
          <a:lstStyle/>
          <a:p>
            <a:endParaRPr lang="pt-BR" altLang="pt-BR" b="1"/>
          </a:p>
        </p:txBody>
      </p:sp>
      <p:pic>
        <p:nvPicPr>
          <p:cNvPr id="36867" name="Picture 4">
            <a:extLst>
              <a:ext uri="{FF2B5EF4-FFF2-40B4-BE49-F238E27FC236}">
                <a16:creationId xmlns:a16="http://schemas.microsoft.com/office/drawing/2014/main" id="{21B973CC-5514-4E60-86B3-1DCA678F8E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a:extLst>
              <a:ext uri="{FF2B5EF4-FFF2-40B4-BE49-F238E27FC236}">
                <a16:creationId xmlns:a16="http://schemas.microsoft.com/office/drawing/2014/main" id="{5DF64803-825A-4E36-82C0-07A54C9332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279DF748-1C90-42D6-A55E-54557246B680}"/>
              </a:ext>
            </a:extLst>
          </p:cNvPr>
          <p:cNvSpPr>
            <a:spLocks noGrp="1"/>
          </p:cNvSpPr>
          <p:nvPr>
            <p:ph type="title"/>
          </p:nvPr>
        </p:nvSpPr>
        <p:spPr/>
        <p:txBody>
          <a:bodyPr/>
          <a:lstStyle/>
          <a:p>
            <a:endParaRPr lang="pt-BR" altLang="pt-BR" b="1"/>
          </a:p>
        </p:txBody>
      </p:sp>
      <p:pic>
        <p:nvPicPr>
          <p:cNvPr id="5123" name="Picture 3">
            <a:extLst>
              <a:ext uri="{FF2B5EF4-FFF2-40B4-BE49-F238E27FC236}">
                <a16:creationId xmlns:a16="http://schemas.microsoft.com/office/drawing/2014/main" id="{BBA09800-BC32-48EE-9674-278116D1D1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06A9302-C26E-41A5-8CD3-5B6DD005A4C4}"/>
              </a:ext>
            </a:extLst>
          </p:cNvPr>
          <p:cNvSpPr>
            <a:spLocks noGrp="1"/>
          </p:cNvSpPr>
          <p:nvPr>
            <p:ph type="title"/>
          </p:nvPr>
        </p:nvSpPr>
        <p:spPr/>
        <p:txBody>
          <a:bodyPr/>
          <a:lstStyle/>
          <a:p>
            <a:endParaRPr lang="pt-BR" altLang="pt-BR" b="1"/>
          </a:p>
        </p:txBody>
      </p:sp>
      <p:pic>
        <p:nvPicPr>
          <p:cNvPr id="6147" name="Picture 3">
            <a:extLst>
              <a:ext uri="{FF2B5EF4-FFF2-40B4-BE49-F238E27FC236}">
                <a16:creationId xmlns:a16="http://schemas.microsoft.com/office/drawing/2014/main" id="{0087C50E-4569-4676-A087-2C97060C2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9B07CFCF-5A2E-4D42-AF33-06FC5195C8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69FAAF8-672D-41DB-9FBE-E4790A15AE2B}"/>
              </a:ext>
            </a:extLst>
          </p:cNvPr>
          <p:cNvSpPr>
            <a:spLocks noGrp="1"/>
          </p:cNvSpPr>
          <p:nvPr>
            <p:ph type="title"/>
          </p:nvPr>
        </p:nvSpPr>
        <p:spPr/>
        <p:txBody>
          <a:bodyPr/>
          <a:lstStyle/>
          <a:p>
            <a:endParaRPr lang="pt-BR" altLang="pt-BR" b="1"/>
          </a:p>
        </p:txBody>
      </p:sp>
      <p:pic>
        <p:nvPicPr>
          <p:cNvPr id="8195" name="Picture 5">
            <a:extLst>
              <a:ext uri="{FF2B5EF4-FFF2-40B4-BE49-F238E27FC236}">
                <a16:creationId xmlns:a16="http://schemas.microsoft.com/office/drawing/2014/main" id="{5A068584-11AF-4BF2-8421-BA2F1CD67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18B1A8BC-195A-4040-B27A-0215F0741441}"/>
              </a:ext>
            </a:extLst>
          </p:cNvPr>
          <p:cNvSpPr>
            <a:spLocks noGrp="1"/>
          </p:cNvSpPr>
          <p:nvPr>
            <p:ph type="title"/>
          </p:nvPr>
        </p:nvSpPr>
        <p:spPr/>
        <p:txBody>
          <a:bodyPr/>
          <a:lstStyle/>
          <a:p>
            <a:endParaRPr lang="pt-BR" altLang="pt-BR" b="1"/>
          </a:p>
        </p:txBody>
      </p:sp>
      <p:pic>
        <p:nvPicPr>
          <p:cNvPr id="9219" name="Picture 3">
            <a:extLst>
              <a:ext uri="{FF2B5EF4-FFF2-40B4-BE49-F238E27FC236}">
                <a16:creationId xmlns:a16="http://schemas.microsoft.com/office/drawing/2014/main" id="{82D8867D-1C28-43C4-A77C-229ECE356A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DC7C345-9431-4A77-8B83-0A6CC9284C19}"/>
              </a:ext>
            </a:extLst>
          </p:cNvPr>
          <p:cNvSpPr>
            <a:spLocks noGrp="1"/>
          </p:cNvSpPr>
          <p:nvPr>
            <p:ph type="title"/>
          </p:nvPr>
        </p:nvSpPr>
        <p:spPr/>
        <p:txBody>
          <a:bodyPr/>
          <a:lstStyle/>
          <a:p>
            <a:endParaRPr lang="pt-BR" altLang="pt-BR" b="1"/>
          </a:p>
        </p:txBody>
      </p:sp>
      <p:pic>
        <p:nvPicPr>
          <p:cNvPr id="10243" name="Picture 3">
            <a:extLst>
              <a:ext uri="{FF2B5EF4-FFF2-40B4-BE49-F238E27FC236}">
                <a16:creationId xmlns:a16="http://schemas.microsoft.com/office/drawing/2014/main" id="{A232F277-400A-42A7-80AD-6D912E719E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2051</TotalTime>
  <Words>1913</Words>
  <Application>Microsoft Office PowerPoint</Application>
  <PresentationFormat>Apresentação na tela (4:3)</PresentationFormat>
  <Paragraphs>135</Paragraphs>
  <Slides>36</Slides>
  <Notes>36</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36</vt:i4>
      </vt:variant>
    </vt:vector>
  </HeadingPairs>
  <TitlesOfParts>
    <vt:vector size="40" baseType="lpstr">
      <vt:lpstr>Calibri</vt:lpstr>
      <vt:lpstr>Arial</vt:lpstr>
      <vt:lpstr>Symbol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Que partes das Escrituras somos ordenados a crer? </vt:lpstr>
      <vt:lpstr> A quem Jesus diz que as Escrituras e profecias revelam? </vt:lpstr>
      <vt:lpstr> Que tipo de pessoas Deus usou para escrever a Bíblia?   </vt:lpstr>
      <vt:lpstr>Apresentação do PowerPoint</vt:lpstr>
      <vt:lpstr> Quem nos ajuda a compreender a Bíblia? </vt:lpstr>
      <vt:lpstr>Apresentação do PowerPoint</vt:lpstr>
      <vt:lpstr> Que método de estudo da Bíblia as Escrituras recomendam? </vt:lpstr>
      <vt:lpstr>Apresentação do PowerPoint</vt:lpstr>
      <vt:lpstr> O que o estudo das Escrituras fará por nós?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 que aconteceu quando Jesus explicou as Escrituras aos dois discípulos? </vt:lpstr>
      <vt:lpstr>O que fizeram depois?</vt:lpstr>
      <vt:lpstr>Apresentação do PowerPoint</vt:lpstr>
      <vt:lpstr>Apresentação do PowerPoint</vt:lpstr>
    </vt:vector>
  </TitlesOfParts>
  <Company>APL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SM8181-DE VOLTA A JERUSALÉM</dc:title>
  <dc:subject>HISTÓRIAS DA PROFECIA</dc:subject>
  <dc:creator>Pr. MARCELO AUGUSTO DE CARVALHO</dc:creator>
  <cp:keywords>www.4tons.com</cp:keywords>
  <dc:description>COMÉRCIO PROIBIDO. USO PESSOAL</dc:description>
  <cp:lastModifiedBy>Pr. Marcelo Carvalho</cp:lastModifiedBy>
  <cp:revision>47</cp:revision>
  <dcterms:created xsi:type="dcterms:W3CDTF">2012-10-29T11:52:50Z</dcterms:created>
  <dcterms:modified xsi:type="dcterms:W3CDTF">2019-11-22T10:24:36Z</dcterms:modified>
  <cp:category>SM-EVANGELISMO</cp:category>
</cp:coreProperties>
</file>