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88" r:id="rId2"/>
    <p:sldId id="256" r:id="rId3"/>
    <p:sldId id="257" r:id="rId4"/>
    <p:sldId id="291" r:id="rId5"/>
    <p:sldId id="258" r:id="rId6"/>
    <p:sldId id="267" r:id="rId7"/>
    <p:sldId id="259" r:id="rId8"/>
    <p:sldId id="268" r:id="rId9"/>
    <p:sldId id="292" r:id="rId10"/>
    <p:sldId id="260" r:id="rId11"/>
    <p:sldId id="261" r:id="rId12"/>
    <p:sldId id="262" r:id="rId13"/>
    <p:sldId id="281" r:id="rId14"/>
    <p:sldId id="282" r:id="rId15"/>
    <p:sldId id="293" r:id="rId16"/>
    <p:sldId id="294" r:id="rId17"/>
    <p:sldId id="263" r:id="rId18"/>
    <p:sldId id="283" r:id="rId19"/>
    <p:sldId id="264" r:id="rId20"/>
    <p:sldId id="284" r:id="rId21"/>
    <p:sldId id="269" r:id="rId22"/>
    <p:sldId id="270" r:id="rId23"/>
    <p:sldId id="265" r:id="rId24"/>
    <p:sldId id="286" r:id="rId25"/>
    <p:sldId id="289" r:id="rId26"/>
    <p:sldId id="280" r:id="rId27"/>
    <p:sldId id="295" r:id="rId28"/>
    <p:sldId id="299" r:id="rId29"/>
    <p:sldId id="296" r:id="rId30"/>
    <p:sldId id="300" r:id="rId31"/>
    <p:sldId id="266" r:id="rId32"/>
    <p:sldId id="285" r:id="rId33"/>
    <p:sldId id="272" r:id="rId34"/>
    <p:sldId id="278" r:id="rId35"/>
    <p:sldId id="271" r:id="rId36"/>
    <p:sldId id="273" r:id="rId37"/>
    <p:sldId id="274" r:id="rId38"/>
    <p:sldId id="275" r:id="rId39"/>
    <p:sldId id="276" r:id="rId40"/>
    <p:sldId id="279" r:id="rId41"/>
    <p:sldId id="297" r:id="rId42"/>
    <p:sldId id="298"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11" autoAdjust="0"/>
  </p:normalViewPr>
  <p:slideViewPr>
    <p:cSldViewPr snapToGrid="0" snapToObjects="1">
      <p:cViewPr varScale="1">
        <p:scale>
          <a:sx n="58" d="100"/>
          <a:sy n="58" d="100"/>
        </p:scale>
        <p:origin x="152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F307B7-BA44-4B9D-86D6-4843AE621E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6227AA13-D5D5-4C15-8198-EEB2EA1FA42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0131EB0-137B-4DD8-917E-C5957A6A38E6}" type="datetimeFigureOut">
              <a:rPr lang="en-US"/>
              <a:pPr>
                <a:defRPr/>
              </a:pPr>
              <a:t>11/22/2019</a:t>
            </a:fld>
            <a:endParaRPr lang="en-US"/>
          </a:p>
        </p:txBody>
      </p:sp>
      <p:sp>
        <p:nvSpPr>
          <p:cNvPr id="4" name="Slide Image Placeholder 3">
            <a:extLst>
              <a:ext uri="{FF2B5EF4-FFF2-40B4-BE49-F238E27FC236}">
                <a16:creationId xmlns:a16="http://schemas.microsoft.com/office/drawing/2014/main" id="{27339E63-396F-4492-90C7-B17DC162E56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57FE2BA-D07A-4B83-BFAD-D0F042D3CF2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a:extLst>
              <a:ext uri="{FF2B5EF4-FFF2-40B4-BE49-F238E27FC236}">
                <a16:creationId xmlns:a16="http://schemas.microsoft.com/office/drawing/2014/main" id="{25142B70-7A76-4880-8A5E-A90534BA44D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3F17DB3F-ED1E-4C2A-8402-B20E668FFBC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3208630-B9BE-4995-96DB-B7BC30827FDB}" type="slidenum">
              <a:rPr lang="en-US" altLang="pt-BR"/>
              <a:pPr/>
              <a:t>‹nº›</a:t>
            </a:fld>
            <a:endParaRPr lang="en-US" altLang="pt-BR"/>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a:extLst>
              <a:ext uri="{FF2B5EF4-FFF2-40B4-BE49-F238E27FC236}">
                <a16:creationId xmlns:a16="http://schemas.microsoft.com/office/drawing/2014/main" id="{1254C02A-D766-4F87-9D37-14DEAE7A88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ço Reservado para Anotações 2">
            <a:extLst>
              <a:ext uri="{FF2B5EF4-FFF2-40B4-BE49-F238E27FC236}">
                <a16:creationId xmlns:a16="http://schemas.microsoft.com/office/drawing/2014/main" id="{DD8F0F34-AFC6-45AB-BF32-02BEF8095C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spcBef>
                <a:spcPct val="0"/>
              </a:spcBef>
            </a:pPr>
            <a:r>
              <a:rPr lang="pt-BR" altLang="pt-BR" b="1"/>
              <a:t>www.4tons.com</a:t>
            </a:r>
          </a:p>
          <a:p>
            <a:pPr algn="ctr">
              <a:spcBef>
                <a:spcPct val="0"/>
              </a:spcBef>
            </a:pPr>
            <a:r>
              <a:rPr lang="pt-BR" altLang="pt-BR" b="1"/>
              <a:t>Pr. Marcelo Augusto de Carvalho</a:t>
            </a:r>
          </a:p>
        </p:txBody>
      </p:sp>
      <p:sp>
        <p:nvSpPr>
          <p:cNvPr id="46084" name="Espaço Reservado para Número de Slide 3">
            <a:extLst>
              <a:ext uri="{FF2B5EF4-FFF2-40B4-BE49-F238E27FC236}">
                <a16:creationId xmlns:a16="http://schemas.microsoft.com/office/drawing/2014/main" id="{0B742009-9E02-4E58-AFC1-CD9B4C36DA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D49EC297-DF39-4EC3-A8A9-AB2B2C50F4BB}" type="slidenum">
              <a:rPr lang="en-US" altLang="pt-BR"/>
              <a:pPr/>
              <a:t>1</a:t>
            </a:fld>
            <a:endParaRPr lang="en-US"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ECE26ED-8353-4F22-BB87-9131DA2FA0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A2FB355A-BD5F-42F5-9630-1D9E7E65C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Uma triste historia, realmente, mas não foi a primeira contenda numa família real. Em outro reino, há muito tempo, eventos similares levaram à mais trágica rebelião de todos os tempos. Esse reino se chamava Céu.</a:t>
            </a:r>
          </a:p>
          <a:p>
            <a:pPr>
              <a:spcBef>
                <a:spcPct val="0"/>
              </a:spcBef>
            </a:pPr>
            <a:r>
              <a:rPr lang="pt-BR" altLang="pt-BR"/>
              <a:t> </a:t>
            </a:r>
          </a:p>
          <a:p>
            <a:pPr>
              <a:spcBef>
                <a:spcPct val="0"/>
              </a:spcBef>
            </a:pPr>
            <a:endParaRPr lang="en-US" altLang="pt-BR"/>
          </a:p>
        </p:txBody>
      </p:sp>
      <p:sp>
        <p:nvSpPr>
          <p:cNvPr id="55300" name="Slide Number Placeholder 3">
            <a:extLst>
              <a:ext uri="{FF2B5EF4-FFF2-40B4-BE49-F238E27FC236}">
                <a16:creationId xmlns:a16="http://schemas.microsoft.com/office/drawing/2014/main" id="{66890545-ED05-4D1A-99EA-E495D427D6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B1E40A1-9447-4144-B143-13ABA3976333}" type="slidenum">
              <a:rPr lang="en-US" altLang="pt-BR"/>
              <a:pPr/>
              <a:t>10</a:t>
            </a:fld>
            <a:endParaRPr lang="en-US"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F5FCFCA9-C95D-48A3-AED4-CF637D8A95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5CAB3EF5-3263-416C-930A-7DD67523DE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Qual era o nome do príncipe rebelde no Céu, e por que ele se rebelou?</a:t>
            </a:r>
            <a:r>
              <a:rPr lang="pt-BR" altLang="pt-BR"/>
              <a:t> Lúcifer era a mais poderosa e bela das criaturas de Deus. Era o mais exaltado dentre os anjos e o provável regente do coro celestial. Mas ele permitiu que sua beleza o enchesse de orgulho. </a:t>
            </a:r>
            <a:endParaRPr lang="en-US" altLang="pt-BR"/>
          </a:p>
        </p:txBody>
      </p:sp>
      <p:sp>
        <p:nvSpPr>
          <p:cNvPr id="56324" name="Slide Number Placeholder 3">
            <a:extLst>
              <a:ext uri="{FF2B5EF4-FFF2-40B4-BE49-F238E27FC236}">
                <a16:creationId xmlns:a16="http://schemas.microsoft.com/office/drawing/2014/main" id="{70E35CDF-BAF4-4921-BA58-E37F023BB6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771DB122-7D7D-4B6C-B1D3-4CD53EBABF4F}" type="slidenum">
              <a:rPr lang="en-US" altLang="pt-BR"/>
              <a:pPr/>
              <a:t>11</a:t>
            </a:fld>
            <a:endParaRPr lang="en-US" alt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6BA5E00C-F3B2-4710-9584-6AB0DAE814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1802B0E2-D0BD-4111-A9F1-6159E0E187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 </a:t>
            </a:r>
            <a:r>
              <a:rPr lang="pt-BR" altLang="pt-BR" b="1">
                <a:solidFill>
                  <a:srgbClr val="FFFF00"/>
                </a:solidFill>
              </a:rPr>
              <a:t>Deus fez o diabo ao criar Lúcifer?</a:t>
            </a:r>
            <a:endParaRPr lang="pt-BR" altLang="pt-BR">
              <a:solidFill>
                <a:srgbClr val="FFFF00"/>
              </a:solidFill>
            </a:endParaRPr>
          </a:p>
          <a:p>
            <a:pPr>
              <a:spcBef>
                <a:spcPct val="0"/>
              </a:spcBef>
            </a:pPr>
            <a:r>
              <a:rPr lang="pt-BR" altLang="pt-BR" b="1">
                <a:solidFill>
                  <a:srgbClr val="FFFF00"/>
                </a:solidFill>
              </a:rPr>
              <a:t> </a:t>
            </a:r>
            <a:endParaRPr lang="pt-BR" altLang="pt-BR">
              <a:solidFill>
                <a:srgbClr val="FFFF00"/>
              </a:solidFill>
            </a:endParaRPr>
          </a:p>
        </p:txBody>
      </p:sp>
      <p:sp>
        <p:nvSpPr>
          <p:cNvPr id="57348" name="Slide Number Placeholder 3">
            <a:extLst>
              <a:ext uri="{FF2B5EF4-FFF2-40B4-BE49-F238E27FC236}">
                <a16:creationId xmlns:a16="http://schemas.microsoft.com/office/drawing/2014/main" id="{C11A0568-1335-4403-96FD-4B19AF732C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4AF70830-10E9-432B-8492-E1CE712A391F}" type="slidenum">
              <a:rPr lang="en-US" altLang="pt-BR"/>
              <a:pPr/>
              <a:t>12</a:t>
            </a:fld>
            <a:endParaRPr lang="en-US" alt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7178E425-5088-41BE-A7D6-DB826D5113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5F7AC634-5A77-4890-B73B-7D1CD74E0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i="1"/>
              <a:t> </a:t>
            </a:r>
            <a:endParaRPr lang="pt-BR" altLang="pt-BR"/>
          </a:p>
          <a:p>
            <a:pPr>
              <a:spcBef>
                <a:spcPct val="0"/>
              </a:spcBef>
            </a:pPr>
            <a:r>
              <a:rPr lang="pt-BR" altLang="pt-BR"/>
              <a:t>Deus criou um anjo perfeito que, por sua livre e espontânea vontade, escolheu tornar-se o diabo. Isso é difícil de imaginar, mas se houvéssemos conhecido Lúcifer antes de sua queda, nós o teríamos amado. Não sabemos exatamente por quanto tempo, mas Lúcifer deve ter servido alegremente a Deus pela eternidade, antes de começar a acariciar as sementes de orgulho e ressentimento em seu coração. </a:t>
            </a:r>
          </a:p>
          <a:p>
            <a:pPr>
              <a:spcBef>
                <a:spcPct val="0"/>
              </a:spcBef>
            </a:pPr>
            <a:r>
              <a:rPr lang="pt-BR" altLang="pt-BR"/>
              <a:t> </a:t>
            </a:r>
          </a:p>
          <a:p>
            <a:pPr>
              <a:spcBef>
                <a:spcPct val="0"/>
              </a:spcBef>
            </a:pPr>
            <a:endParaRPr lang="en-US" altLang="pt-BR"/>
          </a:p>
          <a:p>
            <a:pPr>
              <a:spcBef>
                <a:spcPct val="0"/>
              </a:spcBef>
            </a:pPr>
            <a:endParaRPr lang="en-US" altLang="pt-BR"/>
          </a:p>
        </p:txBody>
      </p:sp>
      <p:sp>
        <p:nvSpPr>
          <p:cNvPr id="58372" name="Slide Number Placeholder 3">
            <a:extLst>
              <a:ext uri="{FF2B5EF4-FFF2-40B4-BE49-F238E27FC236}">
                <a16:creationId xmlns:a16="http://schemas.microsoft.com/office/drawing/2014/main" id="{5D1F2233-2366-46F6-8B20-B6E4018BC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A1798A99-5EB9-4BA5-9765-C06076E258E5}" type="slidenum">
              <a:rPr lang="en-US" altLang="pt-BR"/>
              <a:pPr/>
              <a:t>13</a:t>
            </a:fld>
            <a:endParaRPr lang="en-US" alt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97FDE62-6D6C-403B-B8CF-20E97447C1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C5445ACE-241A-4715-888E-2E4BB5F941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O Senhor poderia ter feito Suas criaturas como robôs, mas um robô não pode amar. O verdadeiro amor deve estar disposto a assumir riscos. </a:t>
            </a:r>
            <a:endParaRPr lang="en-US" altLang="pt-BR"/>
          </a:p>
        </p:txBody>
      </p:sp>
      <p:sp>
        <p:nvSpPr>
          <p:cNvPr id="59396" name="Slide Number Placeholder 3">
            <a:extLst>
              <a:ext uri="{FF2B5EF4-FFF2-40B4-BE49-F238E27FC236}">
                <a16:creationId xmlns:a16="http://schemas.microsoft.com/office/drawing/2014/main" id="{56D57C2D-57C7-4DA4-8291-BD97256818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D5A5B05F-D0FE-4E99-88B0-36F227BE0FFE}" type="slidenum">
              <a:rPr lang="en-US" altLang="pt-BR"/>
              <a:pPr/>
              <a:t>14</a:t>
            </a:fld>
            <a:endParaRPr lang="en-US" alt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9A7F9D9-830A-4874-BDF6-AC8F07481D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233765F3-CF71-4EBD-BCEF-E471B22A59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Eis por que os pais decidem ter filhos, sabendo que, em algum tempo, eles podem preferir desobedecer. Deus permitiu que Lúcifer levasse adiante sua rebelião por várias razões. Primeiro, Deus faz Suas criaturas com liberdade de escolha. </a:t>
            </a:r>
          </a:p>
          <a:p>
            <a:pPr>
              <a:spcBef>
                <a:spcPct val="0"/>
              </a:spcBef>
            </a:pPr>
            <a:endParaRPr lang="en-US" altLang="pt-BR"/>
          </a:p>
        </p:txBody>
      </p:sp>
      <p:sp>
        <p:nvSpPr>
          <p:cNvPr id="60420" name="Slide Number Placeholder 3">
            <a:extLst>
              <a:ext uri="{FF2B5EF4-FFF2-40B4-BE49-F238E27FC236}">
                <a16:creationId xmlns:a16="http://schemas.microsoft.com/office/drawing/2014/main" id="{ACBCB115-AABA-493F-BC4D-22C037C59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AAC5D514-0C81-4377-9EFC-52C3376B76B5}" type="slidenum">
              <a:rPr lang="en-US" altLang="pt-BR"/>
              <a:pPr/>
              <a:t>15</a:t>
            </a:fld>
            <a:endParaRPr lang="en-US" alt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640BC8E-9AC2-42A8-9D08-29160A3995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BC247771-9E81-4857-8AFE-2859A41748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Segunda, Se Deus destruísse Satanás no início da rebelião, outros seres inteligentes teriam dúvidas por toda a eternidade. Talvez pudessem pensar: “Será que Lúcifer estava certo?” Finalmente, Deus não deseja que Suas criaturas O obedeçam só por medo de castigo. Ele deseja a obediência por amor e não por temor.</a:t>
            </a:r>
            <a:endParaRPr lang="en-US" altLang="pt-BR"/>
          </a:p>
        </p:txBody>
      </p:sp>
      <p:sp>
        <p:nvSpPr>
          <p:cNvPr id="61444" name="Slide Number Placeholder 3">
            <a:extLst>
              <a:ext uri="{FF2B5EF4-FFF2-40B4-BE49-F238E27FC236}">
                <a16:creationId xmlns:a16="http://schemas.microsoft.com/office/drawing/2014/main" id="{1A988FCC-1556-4FD2-AEA4-8998887908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4568A136-22BE-4BEF-878D-CBA8AB5C1A91}" type="slidenum">
              <a:rPr lang="en-US" altLang="pt-BR"/>
              <a:pPr/>
              <a:t>16</a:t>
            </a:fld>
            <a:endParaRPr lang="en-US" alt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1645C807-8BAE-4DCC-9719-C1EC7B64E2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352A06FE-6CF0-455C-A957-D481052BD4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O que aconteceu finalmente?</a:t>
            </a:r>
            <a:endParaRPr lang="pt-BR" altLang="pt-BR"/>
          </a:p>
          <a:p>
            <a:pPr>
              <a:spcBef>
                <a:spcPct val="0"/>
              </a:spcBef>
            </a:pPr>
            <a:r>
              <a:rPr lang="pt-BR" altLang="pt-BR" b="1"/>
              <a:t> </a:t>
            </a:r>
            <a:endParaRPr lang="pt-BR" altLang="pt-BR"/>
          </a:p>
          <a:p>
            <a:pPr>
              <a:spcBef>
                <a:spcPct val="0"/>
              </a:spcBef>
            </a:pPr>
            <a:endParaRPr lang="en-US" altLang="pt-BR"/>
          </a:p>
        </p:txBody>
      </p:sp>
      <p:sp>
        <p:nvSpPr>
          <p:cNvPr id="62468" name="Slide Number Placeholder 3">
            <a:extLst>
              <a:ext uri="{FF2B5EF4-FFF2-40B4-BE49-F238E27FC236}">
                <a16:creationId xmlns:a16="http://schemas.microsoft.com/office/drawing/2014/main" id="{893EC9EA-CFC5-4200-B5E1-8B9416558B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BB179BE3-5D26-4806-8593-D5DA11DA1CEA}" type="slidenum">
              <a:rPr lang="en-US" altLang="pt-BR"/>
              <a:pPr/>
              <a:t>17</a:t>
            </a:fld>
            <a:endParaRPr lang="en-US" alt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CD3DA761-D009-4093-982C-347384893B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A3BF0DD-F35B-40AE-85DF-B4BB7C5B22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i="1"/>
              <a:t> </a:t>
            </a:r>
            <a:r>
              <a:rPr lang="pt-BR" altLang="pt-BR"/>
              <a:t>Lúcifer e seus anjos confederados foram expulsos do Céu.</a:t>
            </a:r>
          </a:p>
          <a:p>
            <a:pPr>
              <a:spcBef>
                <a:spcPct val="0"/>
              </a:spcBef>
            </a:pPr>
            <a:r>
              <a:rPr lang="pt-BR" altLang="pt-BR"/>
              <a:t> </a:t>
            </a:r>
          </a:p>
          <a:p>
            <a:pPr>
              <a:spcBef>
                <a:spcPct val="0"/>
              </a:spcBef>
            </a:pPr>
            <a:endParaRPr lang="en-US" altLang="pt-BR"/>
          </a:p>
        </p:txBody>
      </p:sp>
      <p:sp>
        <p:nvSpPr>
          <p:cNvPr id="63492" name="Slide Number Placeholder 3">
            <a:extLst>
              <a:ext uri="{FF2B5EF4-FFF2-40B4-BE49-F238E27FC236}">
                <a16:creationId xmlns:a16="http://schemas.microsoft.com/office/drawing/2014/main" id="{9C233626-542D-457A-8442-18F5E8DA9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F4C9E786-27AD-4D01-B2F9-5AA78217CA9F}" type="slidenum">
              <a:rPr lang="en-US" altLang="pt-BR"/>
              <a:pPr/>
              <a:t>18</a:t>
            </a:fld>
            <a:endParaRPr lang="en-US" alt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54626882-3D34-4670-AD5D-8AC1783AD4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639770D1-B259-486A-A5C3-F20793B968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Que seres poderosos trabalham sob as ordens do diabo?</a:t>
            </a:r>
            <a:endParaRPr lang="pt-BR" altLang="pt-BR"/>
          </a:p>
          <a:p>
            <a:pPr>
              <a:spcBef>
                <a:spcPct val="0"/>
              </a:spcBef>
            </a:pPr>
            <a:r>
              <a:rPr lang="pt-BR" altLang="pt-BR" b="1"/>
              <a:t> </a:t>
            </a:r>
            <a:endParaRPr lang="pt-BR" altLang="pt-BR"/>
          </a:p>
        </p:txBody>
      </p:sp>
      <p:sp>
        <p:nvSpPr>
          <p:cNvPr id="64516" name="Slide Number Placeholder 3">
            <a:extLst>
              <a:ext uri="{FF2B5EF4-FFF2-40B4-BE49-F238E27FC236}">
                <a16:creationId xmlns:a16="http://schemas.microsoft.com/office/drawing/2014/main" id="{2C875FBE-304A-4D39-9191-8CC5088639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0C455382-F8AE-41D2-86AF-3DC267177FFE}" type="slidenum">
              <a:rPr lang="en-US" altLang="pt-BR"/>
              <a:pPr/>
              <a:t>19</a:t>
            </a:fld>
            <a:endParaRPr lang="en-US"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4B96E949-3FAA-4FE3-AF4B-E9103A894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74A6E284-22F5-46A3-8CB7-43262350DD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47108" name="Slide Number Placeholder 3">
            <a:extLst>
              <a:ext uri="{FF2B5EF4-FFF2-40B4-BE49-F238E27FC236}">
                <a16:creationId xmlns:a16="http://schemas.microsoft.com/office/drawing/2014/main" id="{9C32CB1E-3B3D-47EA-A6DE-8F5C3FC3EF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052F2E5D-6D2B-49D1-AB13-476003FE0BCD}" type="slidenum">
              <a:rPr lang="en-US" altLang="pt-BR"/>
              <a:pPr/>
              <a:t>2</a:t>
            </a:fld>
            <a:endParaRPr lang="en-US" alt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F5CB96D-5067-48E5-BD6F-B235A1FC14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07A9BACF-96E4-4400-8158-F2F79CA66A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i="1"/>
              <a:t> </a:t>
            </a:r>
            <a:endParaRPr lang="pt-BR" altLang="pt-BR"/>
          </a:p>
          <a:p>
            <a:pPr>
              <a:spcBef>
                <a:spcPct val="0"/>
              </a:spcBef>
            </a:pPr>
            <a:r>
              <a:rPr lang="pt-BR" altLang="pt-BR"/>
              <a:t>Satanás é tão astuto que foi capaz de enganar a terça parte dos anjos celestiais, levando-os a aderirem à sua rebelião contra Deus. Agora chamados de "demônios" e "diabos" esses anjos decaídos realizam os planos de Satanás. </a:t>
            </a:r>
            <a:endParaRPr lang="en-US" altLang="pt-BR"/>
          </a:p>
        </p:txBody>
      </p:sp>
      <p:sp>
        <p:nvSpPr>
          <p:cNvPr id="65540" name="Slide Number Placeholder 3">
            <a:extLst>
              <a:ext uri="{FF2B5EF4-FFF2-40B4-BE49-F238E27FC236}">
                <a16:creationId xmlns:a16="http://schemas.microsoft.com/office/drawing/2014/main" id="{F3479592-7724-4A00-9A6F-A4CFBF856C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4263C406-AD36-4641-988A-6C930221A705}" type="slidenum">
              <a:rPr lang="en-US" altLang="pt-BR"/>
              <a:pPr/>
              <a:t>20</a:t>
            </a:fld>
            <a:endParaRPr lang="en-US" alt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E30465A1-5FE1-4AEC-8B2A-E9C7956F9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A232AB29-5B7F-4F32-B1A5-D4A996BE61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Observamos na história de Absalão que esse príncipe fez o mesmo para levar avante seus planos desprezíveis. Ele  ordenou que seus servos executassem as ordens</a:t>
            </a:r>
            <a:r>
              <a:rPr lang="pt-BR" altLang="pt-BR" b="1"/>
              <a:t>. “</a:t>
            </a:r>
            <a:r>
              <a:rPr lang="pt-BR" altLang="pt-BR" i="1"/>
              <a:t>Absalão deu ordem aos seus moços, dizendo: Tomai sentido; quando o coração de Amnom estiver alegre de vinho... então o matareis. Não temais, pois não sou eu quem vo-lo ordena”? </a:t>
            </a:r>
            <a:r>
              <a:rPr lang="pt-BR" altLang="pt-BR" b="1"/>
              <a:t>2 Samuel 13:28</a:t>
            </a:r>
            <a:endParaRPr lang="pt-BR" altLang="pt-BR"/>
          </a:p>
          <a:p>
            <a:pPr>
              <a:spcBef>
                <a:spcPct val="0"/>
              </a:spcBef>
            </a:pPr>
            <a:r>
              <a:rPr lang="pt-BR" altLang="pt-BR" i="1"/>
              <a:t> </a:t>
            </a:r>
            <a:endParaRPr lang="pt-BR" altLang="pt-BR"/>
          </a:p>
          <a:p>
            <a:pPr>
              <a:spcBef>
                <a:spcPct val="0"/>
              </a:spcBef>
            </a:pPr>
            <a:endParaRPr lang="en-US" altLang="pt-BR"/>
          </a:p>
        </p:txBody>
      </p:sp>
      <p:sp>
        <p:nvSpPr>
          <p:cNvPr id="66564" name="Slide Number Placeholder 3">
            <a:extLst>
              <a:ext uri="{FF2B5EF4-FFF2-40B4-BE49-F238E27FC236}">
                <a16:creationId xmlns:a16="http://schemas.microsoft.com/office/drawing/2014/main" id="{250209F6-D004-4E5C-ABD1-7DE0C30D84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6D0CE2D5-2733-42E3-B618-05243920A2BF}" type="slidenum">
              <a:rPr lang="en-US" altLang="pt-BR"/>
              <a:pPr/>
              <a:t>21</a:t>
            </a:fld>
            <a:endParaRPr lang="en-US" alt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C0109C3A-6FFE-4B47-B449-1E093B301F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44006D73-B6C5-4103-B08C-33C3FEF3F2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Absalão também ordenou outras tarefas maldosas aos seus seguidores:</a:t>
            </a:r>
            <a:r>
              <a:rPr lang="pt-BR" altLang="pt-BR" b="1"/>
              <a:t> “</a:t>
            </a:r>
            <a:r>
              <a:rPr lang="pt-BR" altLang="pt-BR" i="1"/>
              <a:t>Então, disse aos seus servos: Vede ali o pedaço de campo de Joabe pegado ao meu... ide e metei-lhe fogo.”</a:t>
            </a:r>
            <a:r>
              <a:rPr lang="pt-BR" altLang="pt-BR" b="1"/>
              <a:t> 2 Samuel 14:30. </a:t>
            </a:r>
            <a:endParaRPr lang="pt-BR" altLang="pt-BR"/>
          </a:p>
          <a:p>
            <a:pPr>
              <a:spcBef>
                <a:spcPct val="0"/>
              </a:spcBef>
            </a:pPr>
            <a:r>
              <a:rPr lang="pt-BR" altLang="pt-BR" i="1"/>
              <a:t> </a:t>
            </a:r>
            <a:endParaRPr lang="pt-BR" altLang="pt-BR"/>
          </a:p>
          <a:p>
            <a:pPr>
              <a:spcBef>
                <a:spcPct val="0"/>
              </a:spcBef>
            </a:pPr>
            <a:endParaRPr lang="en-US" altLang="pt-BR"/>
          </a:p>
        </p:txBody>
      </p:sp>
      <p:sp>
        <p:nvSpPr>
          <p:cNvPr id="67588" name="Slide Number Placeholder 3">
            <a:extLst>
              <a:ext uri="{FF2B5EF4-FFF2-40B4-BE49-F238E27FC236}">
                <a16:creationId xmlns:a16="http://schemas.microsoft.com/office/drawing/2014/main" id="{3ED79BAB-B821-4C2B-A255-3085672173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CD85D288-709E-4FDC-B970-3782C2E15955}" type="slidenum">
              <a:rPr lang="en-US" altLang="pt-BR"/>
              <a:pPr/>
              <a:t>22</a:t>
            </a:fld>
            <a:endParaRPr lang="en-US" alt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220EC8C7-9AAC-4795-8532-F0307D292A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619CA02-8127-4AF0-9058-6CAF67639D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Que métodos Satanás usa em seu trabalho?</a:t>
            </a:r>
            <a:r>
              <a:rPr lang="pt-BR" altLang="pt-BR" b="1" i="1"/>
              <a:t> </a:t>
            </a:r>
            <a:r>
              <a:rPr lang="pt-BR" altLang="pt-BR"/>
              <a:t>Em certo respeito, Satanás tem uma vantagem sobre Deus na batalha entre o bem e o mal. Deus usa tão-somente a verdade, mas Satanás pode usar verdades ou mentiras em qualquer combinação, para melhor servir aos seus propósitos (Ver o suplemento intitulado "Esperando o Inesperado"). Deus usa tão-somente a verdade, mas Satanás pode usar verdades ou mentiras em qualquer combinação, para melhor servir aos seus propósitos.</a:t>
            </a:r>
          </a:p>
          <a:p>
            <a:pPr>
              <a:spcBef>
                <a:spcPct val="0"/>
              </a:spcBef>
            </a:pPr>
            <a:endParaRPr lang="pt-BR" altLang="pt-BR"/>
          </a:p>
          <a:p>
            <a:pPr>
              <a:spcBef>
                <a:spcPct val="0"/>
              </a:spcBef>
            </a:pPr>
            <a:endParaRPr lang="en-US" altLang="pt-BR"/>
          </a:p>
        </p:txBody>
      </p:sp>
      <p:sp>
        <p:nvSpPr>
          <p:cNvPr id="68612" name="Slide Number Placeholder 3">
            <a:extLst>
              <a:ext uri="{FF2B5EF4-FFF2-40B4-BE49-F238E27FC236}">
                <a16:creationId xmlns:a16="http://schemas.microsoft.com/office/drawing/2014/main" id="{58096930-FDF6-4CEF-A673-0BBC333D90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45AB585-2DB0-4F74-9DB8-5760E0E73B68}" type="slidenum">
              <a:rPr lang="en-US" altLang="pt-BR"/>
              <a:pPr/>
              <a:t>23</a:t>
            </a:fld>
            <a:endParaRPr lang="en-US" alt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8AD9A41-5318-4A20-813B-FC9734155B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3C57D1F-349F-424A-BD97-2EAB3EAFCF90}"/>
              </a:ext>
            </a:extLst>
          </p:cNvPr>
          <p:cNvSpPr>
            <a:spLocks noGrp="1"/>
          </p:cNvSpPr>
          <p:nvPr>
            <p:ph type="body" idx="1"/>
          </p:nvPr>
        </p:nvSpPr>
        <p:spPr/>
        <p:txBody>
          <a:bodyPr/>
          <a:lstStyle/>
          <a:p>
            <a:pPr fontAlgn="auto">
              <a:spcBef>
                <a:spcPts val="0"/>
              </a:spcBef>
              <a:spcAft>
                <a:spcPts val="0"/>
              </a:spcAft>
              <a:defRPr/>
            </a:pPr>
            <a:r>
              <a:rPr lang="pt-BR" dirty="0"/>
              <a:t> </a:t>
            </a:r>
          </a:p>
          <a:p>
            <a:pPr marL="228600" indent="-228600" fontAlgn="auto">
              <a:spcBef>
                <a:spcPts val="0"/>
              </a:spcBef>
              <a:spcAft>
                <a:spcPts val="0"/>
              </a:spcAft>
              <a:buFontTx/>
              <a:buAutoNum type="alphaUcPeriod"/>
              <a:defRPr/>
            </a:pPr>
            <a:endParaRPr lang="pt-BR" dirty="0"/>
          </a:p>
        </p:txBody>
      </p:sp>
      <p:sp>
        <p:nvSpPr>
          <p:cNvPr id="69636" name="Slide Number Placeholder 3">
            <a:extLst>
              <a:ext uri="{FF2B5EF4-FFF2-40B4-BE49-F238E27FC236}">
                <a16:creationId xmlns:a16="http://schemas.microsoft.com/office/drawing/2014/main" id="{D56F8A1B-CBC9-4AD9-B3F7-B22D3A864E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D275F29C-43D1-4D18-A566-93DEB3514698}" type="slidenum">
              <a:rPr lang="en-US" altLang="pt-BR"/>
              <a:pPr/>
              <a:t>24</a:t>
            </a:fld>
            <a:endParaRPr lang="en-US" alt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3E52ACD7-5528-45D6-8569-637A035DF9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9E7C48C3-D43C-40B8-A6EE-8F96A67DAF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pt-BR"/>
              <a:t>O Engano e a tentação muitas vezes não vem em nossos momentos mais fortes, mas em nossos momentos de fraqueza. Quando estamos no limite de nossa paciência somos tentados na prática do mal. A tentação de Jesus começou depois de 40 dias de jejum.</a:t>
            </a:r>
          </a:p>
          <a:p>
            <a:pPr>
              <a:spcBef>
                <a:spcPct val="0"/>
              </a:spcBef>
            </a:pPr>
            <a:r>
              <a:rPr lang="en-US" altLang="pt-BR"/>
              <a:t> As pessoas ficam mais impressionadas quando nos vêem agir sob pressão. Um ato fraco pode estragar toda uma vida de testemunho. </a:t>
            </a:r>
          </a:p>
          <a:p>
            <a:pPr>
              <a:spcBef>
                <a:spcPct val="0"/>
              </a:spcBef>
            </a:pPr>
            <a:endParaRPr lang="en-US" altLang="pt-BR"/>
          </a:p>
        </p:txBody>
      </p:sp>
      <p:sp>
        <p:nvSpPr>
          <p:cNvPr id="70660" name="Slide Number Placeholder 3">
            <a:extLst>
              <a:ext uri="{FF2B5EF4-FFF2-40B4-BE49-F238E27FC236}">
                <a16:creationId xmlns:a16="http://schemas.microsoft.com/office/drawing/2014/main" id="{81982615-6BA5-462A-85EF-9CB57C0A84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945FE125-F228-4F39-BFF9-6F286308E46E}" type="slidenum">
              <a:rPr lang="en-US" altLang="pt-BR"/>
              <a:pPr/>
              <a:t>25</a:t>
            </a:fld>
            <a:endParaRPr lang="en-US" alt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B814B6E5-0B36-437E-ABE7-65D3290590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798BAD3-70D0-4C6A-B8C0-3D4394C050B7}"/>
              </a:ext>
            </a:extLst>
          </p:cNvPr>
          <p:cNvSpPr>
            <a:spLocks noGrp="1"/>
          </p:cNvSpPr>
          <p:nvPr>
            <p:ph type="body" idx="1"/>
          </p:nvPr>
        </p:nvSpPr>
        <p:spPr/>
        <p:txBody>
          <a:bodyPr/>
          <a:lstStyle/>
          <a:p>
            <a:pPr fontAlgn="auto">
              <a:spcBef>
                <a:spcPts val="0"/>
              </a:spcBef>
              <a:spcAft>
                <a:spcPts val="0"/>
              </a:spcAft>
              <a:defRPr/>
            </a:pPr>
            <a:r>
              <a:rPr lang="pt-BR" dirty="0"/>
              <a:t>A Palavra de Deus previne acerca dos falsos milagres</a:t>
            </a:r>
            <a:r>
              <a:rPr lang="pt-BR" dirty="0">
                <a:sym typeface="Wingdings"/>
              </a:rPr>
              <a:t> (2</a:t>
            </a:r>
            <a:r>
              <a:rPr lang="pt-BR" dirty="0"/>
              <a:t>Tes. 2:9; Mat. 24:24-31).  O mecanismo do falso milagre, funciona em razão à ignorância – daquele que deslumbrado por algum feito que ultrapassa os seus conhecimentos incorrem no erro de lhes atribuir um caráter sobrenatural. Ele usa certos fenômenos, para nós desconhecidos, mas perfeitamente naturais, para deslumbrar e assombrar os seres humanos para que os aceitem como milagres.</a:t>
            </a:r>
          </a:p>
          <a:p>
            <a:pPr fontAlgn="auto">
              <a:spcBef>
                <a:spcPts val="0"/>
              </a:spcBef>
              <a:spcAft>
                <a:spcPts val="0"/>
              </a:spcAft>
              <a:defRPr/>
            </a:pPr>
            <a:r>
              <a:rPr lang="pt-BR" b="1" cap="all" dirty="0"/>
              <a:t> </a:t>
            </a:r>
          </a:p>
          <a:p>
            <a:pPr fontAlgn="auto">
              <a:spcBef>
                <a:spcPts val="0"/>
              </a:spcBef>
              <a:spcAft>
                <a:spcPts val="0"/>
              </a:spcAft>
              <a:defRPr/>
            </a:pPr>
            <a:endParaRPr lang="pt-BR" dirty="0"/>
          </a:p>
          <a:p>
            <a:pPr fontAlgn="auto">
              <a:spcBef>
                <a:spcPts val="0"/>
              </a:spcBef>
              <a:spcAft>
                <a:spcPts val="0"/>
              </a:spcAft>
              <a:defRPr/>
            </a:pPr>
            <a:r>
              <a:rPr lang="pt-BR" dirty="0"/>
              <a:t> </a:t>
            </a:r>
          </a:p>
          <a:p>
            <a:pPr fontAlgn="auto">
              <a:spcBef>
                <a:spcPts val="0"/>
              </a:spcBef>
              <a:spcAft>
                <a:spcPts val="0"/>
              </a:spcAft>
              <a:defRPr/>
            </a:pPr>
            <a:endParaRPr lang="en-US" dirty="0"/>
          </a:p>
        </p:txBody>
      </p:sp>
      <p:sp>
        <p:nvSpPr>
          <p:cNvPr id="71684" name="Slide Number Placeholder 3">
            <a:extLst>
              <a:ext uri="{FF2B5EF4-FFF2-40B4-BE49-F238E27FC236}">
                <a16:creationId xmlns:a16="http://schemas.microsoft.com/office/drawing/2014/main" id="{920FB422-E62B-47A9-8717-414A761C49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AF9767D4-E72C-4C87-B51C-0994474CEC37}" type="slidenum">
              <a:rPr lang="en-US" altLang="pt-BR"/>
              <a:pPr/>
              <a:t>26</a:t>
            </a:fld>
            <a:endParaRPr lang="en-US" alt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EE710B09-BC66-469D-905D-A7277940EA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CC5DD36B-C3AB-4E72-BC2E-B88559FD28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ILUSTRAÇÃO: Um homem de um país civilizado, apresenta-se ante uma tribo selvagem que em seu atraso ignora o avanço da ciência:</a:t>
            </a:r>
            <a:endParaRPr lang="en-US" altLang="pt-BR"/>
          </a:p>
        </p:txBody>
      </p:sp>
      <p:sp>
        <p:nvSpPr>
          <p:cNvPr id="72708" name="Slide Number Placeholder 3">
            <a:extLst>
              <a:ext uri="{FF2B5EF4-FFF2-40B4-BE49-F238E27FC236}">
                <a16:creationId xmlns:a16="http://schemas.microsoft.com/office/drawing/2014/main" id="{C0DD6602-33C3-4B41-ACF9-767996E7FF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F9F1D069-C59B-46CB-AFEF-ACB8924D4AC9}" type="slidenum">
              <a:rPr lang="en-US" altLang="pt-BR"/>
              <a:pPr/>
              <a:t>27</a:t>
            </a:fld>
            <a:endParaRPr lang="en-US" alt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58F84FB-1A30-494A-A789-0EC9648A8A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E8714A81-44B9-4BD0-97F2-E4AB6B7220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“Eu sou um deus, olhem para esta caixinha que tenho em minha mão(um transistor), pois se não me obedecerem farei com vocês como fiz com outros homens: Fá-los-ei pequenos e colocá-los-ei aqui dentro, ouçam!”</a:t>
            </a:r>
          </a:p>
          <a:p>
            <a:pPr>
              <a:spcBef>
                <a:spcPct val="0"/>
              </a:spcBef>
            </a:pPr>
            <a:r>
              <a:rPr lang="pt-BR" altLang="pt-BR"/>
              <a:t>Abriu o botão do transistor  e começaram a ouvir-se vozes e cânticos. É muito natural que aqueles pobres ignorantes, deslumbrados pelo que aceitam como sendo um autêntico milagre, caiam prostrados e o adorem.</a:t>
            </a:r>
          </a:p>
          <a:p>
            <a:pPr>
              <a:spcBef>
                <a:spcPct val="0"/>
              </a:spcBef>
            </a:pPr>
            <a:endParaRPr lang="en-US" altLang="pt-BR"/>
          </a:p>
          <a:p>
            <a:pPr>
              <a:spcBef>
                <a:spcPct val="0"/>
              </a:spcBef>
            </a:pPr>
            <a:endParaRPr lang="en-US" altLang="pt-BR"/>
          </a:p>
        </p:txBody>
      </p:sp>
      <p:sp>
        <p:nvSpPr>
          <p:cNvPr id="73732" name="Slide Number Placeholder 3">
            <a:extLst>
              <a:ext uri="{FF2B5EF4-FFF2-40B4-BE49-F238E27FC236}">
                <a16:creationId xmlns:a16="http://schemas.microsoft.com/office/drawing/2014/main" id="{235EEDE2-9308-4DBB-822A-3BC0E33321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3AD483BF-1A8E-4C7A-997D-FB0A70A03E76}" type="slidenum">
              <a:rPr lang="en-US" altLang="pt-BR"/>
              <a:pPr/>
              <a:t>28</a:t>
            </a:fld>
            <a:endParaRPr lang="en-US" alt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A0345219-C1B4-47E8-8DDF-3C10596CC6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FB421309-20FB-426E-AB37-1B9BC45ED3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2 – Um missionário, pediu a um indígena que lhe trouxesse água num copo. Uma vez trazido o copo, deitou na água um pó efervescente, e quando estava em plena efervescência, e ante o assombro de todos bebeu. A partir desse dia, corria por toda a tribo que o missionário por uma estranha manipulação, tinha feito ferver a água, e que quando estava a ferver, a tinha bebido de um trago sem o mais leve gesto de dor nem queimaduras</a:t>
            </a:r>
          </a:p>
          <a:p>
            <a:pPr>
              <a:spcBef>
                <a:spcPct val="0"/>
              </a:spcBef>
            </a:pPr>
            <a:endParaRPr lang="en-US" altLang="pt-BR"/>
          </a:p>
        </p:txBody>
      </p:sp>
      <p:sp>
        <p:nvSpPr>
          <p:cNvPr id="74756" name="Slide Number Placeholder 3">
            <a:extLst>
              <a:ext uri="{FF2B5EF4-FFF2-40B4-BE49-F238E27FC236}">
                <a16:creationId xmlns:a16="http://schemas.microsoft.com/office/drawing/2014/main" id="{DC5BD04E-A6EA-424F-8D7C-59B3C33E07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3C8F734D-1D02-4909-A08B-6780956B81AB}" type="slidenum">
              <a:rPr lang="en-US" altLang="pt-BR"/>
              <a:pPr/>
              <a:t>29</a:t>
            </a:fld>
            <a:endParaRPr lang="en-US"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6E9767B-8A50-4D2B-B216-F35EDBB340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35994F2-1E37-4735-B9A8-AA172F5240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Absalão era o mais bonito, habilidoso e ambicioso dos filhos de Davi. A Bíblia diz: “Não havia em todo o Israel homem tão admirável pela sua beleza como Absalão; desde a planta do pé até o alto da cabeça não havia nele defeito algum.” (II Samuel 14:25). Mas esse jovem e determinado príncipe queria muito mais do que simplesmente ter a admiração do povo por sua aparência deslumbrante</a:t>
            </a:r>
          </a:p>
          <a:p>
            <a:pPr>
              <a:spcBef>
                <a:spcPct val="0"/>
              </a:spcBef>
            </a:pPr>
            <a:endParaRPr lang="en-US" altLang="pt-BR"/>
          </a:p>
        </p:txBody>
      </p:sp>
      <p:sp>
        <p:nvSpPr>
          <p:cNvPr id="48132" name="Slide Number Placeholder 3">
            <a:extLst>
              <a:ext uri="{FF2B5EF4-FFF2-40B4-BE49-F238E27FC236}">
                <a16:creationId xmlns:a16="http://schemas.microsoft.com/office/drawing/2014/main" id="{A1ABD731-AACD-4298-A16D-13E2C36400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4870E77F-F02B-4317-8E35-A50948FD0C8D}" type="slidenum">
              <a:rPr lang="en-US" altLang="pt-BR"/>
              <a:pPr/>
              <a:t>3</a:t>
            </a:fld>
            <a:endParaRPr lang="en-US" alt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FDFE022D-13D7-4333-B1C8-1095887A08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77E60A1-4716-4372-BB8E-231C04184B6F}"/>
              </a:ext>
            </a:extLst>
          </p:cNvPr>
          <p:cNvSpPr>
            <a:spLocks noGrp="1"/>
          </p:cNvSpPr>
          <p:nvPr>
            <p:ph type="body" idx="1"/>
          </p:nvPr>
        </p:nvSpPr>
        <p:spPr/>
        <p:txBody>
          <a:bodyPr/>
          <a:lstStyle/>
          <a:p>
            <a:pPr fontAlgn="auto">
              <a:spcBef>
                <a:spcPts val="0"/>
              </a:spcBef>
              <a:spcAft>
                <a:spcPts val="0"/>
              </a:spcAft>
              <a:defRPr/>
            </a:pPr>
            <a:r>
              <a:rPr lang="pt-BR" dirty="0"/>
              <a:t> Estes casos permitem-nos compreender como Satanás, cuja inteligência e experiência supera em muito o mais sábio dos homens, usando de certos fenômenos, para nós desconhecidos, mas perfeitamente naturais, pode deslumbrar e assombrar os seres humanos para que os aceitem como milagres.</a:t>
            </a:r>
          </a:p>
          <a:p>
            <a:pPr fontAlgn="auto">
              <a:spcBef>
                <a:spcPts val="0"/>
              </a:spcBef>
              <a:spcAft>
                <a:spcPts val="0"/>
              </a:spcAft>
              <a:defRPr/>
            </a:pPr>
            <a:r>
              <a:rPr lang="pt-BR" b="1" cap="all" dirty="0"/>
              <a:t> </a:t>
            </a:r>
          </a:p>
          <a:p>
            <a:pPr fontAlgn="auto">
              <a:spcBef>
                <a:spcPts val="0"/>
              </a:spcBef>
              <a:spcAft>
                <a:spcPts val="0"/>
              </a:spcAft>
              <a:defRPr/>
            </a:pPr>
            <a:endParaRPr lang="en-US" dirty="0"/>
          </a:p>
        </p:txBody>
      </p:sp>
      <p:sp>
        <p:nvSpPr>
          <p:cNvPr id="75780" name="Slide Number Placeholder 3">
            <a:extLst>
              <a:ext uri="{FF2B5EF4-FFF2-40B4-BE49-F238E27FC236}">
                <a16:creationId xmlns:a16="http://schemas.microsoft.com/office/drawing/2014/main" id="{D521F4FE-30EB-44A0-9368-E7C678E00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8B96E94-BD13-4A0C-9C60-7232FEF5A36F}" type="slidenum">
              <a:rPr lang="en-US" altLang="pt-BR"/>
              <a:pPr/>
              <a:t>30</a:t>
            </a:fld>
            <a:endParaRPr lang="en-US" alt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6D979AD5-A87D-486C-91E4-27600084DF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0DE79972-20AF-4237-A60B-72CC81300B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Quando o diabo é mais perigoso? </a:t>
            </a:r>
            <a:r>
              <a:rPr lang="pt-BR" altLang="pt-BR"/>
              <a:t>Satanás é mais perigoso quando se posiciona como um ser espiritual trabalhando dentro da igreja. Muita gente espera Satanás aparecer abertamente como inimigo de Deus no tempo final, mas isso não está correto. Satanás é realmente o mais amargo inimigo de Deus, mas sua estratégia será de simulação da justiça (Mateus 24:24).</a:t>
            </a:r>
          </a:p>
          <a:p>
            <a:pPr>
              <a:spcBef>
                <a:spcPct val="0"/>
              </a:spcBef>
            </a:pPr>
            <a:r>
              <a:rPr lang="pt-BR" altLang="pt-BR" b="1"/>
              <a:t> </a:t>
            </a:r>
            <a:endParaRPr lang="pt-BR" altLang="pt-BR"/>
          </a:p>
        </p:txBody>
      </p:sp>
      <p:sp>
        <p:nvSpPr>
          <p:cNvPr id="76804" name="Slide Number Placeholder 3">
            <a:extLst>
              <a:ext uri="{FF2B5EF4-FFF2-40B4-BE49-F238E27FC236}">
                <a16:creationId xmlns:a16="http://schemas.microsoft.com/office/drawing/2014/main" id="{E0962040-5C41-4442-8C95-1B944F7C3A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682D1ECE-C1A6-4244-B6E5-CE38D2B161FA}" type="slidenum">
              <a:rPr lang="en-US" altLang="pt-BR"/>
              <a:pPr/>
              <a:t>31</a:t>
            </a:fld>
            <a:endParaRPr lang="en-US" alt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69E6DD96-8647-4EC3-AE59-2425F064AB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3BA068C1-48D5-4AD1-94E6-510BB3186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i="1"/>
              <a:t> </a:t>
            </a:r>
            <a:r>
              <a:rPr lang="pt-BR" altLang="pt-BR"/>
              <a:t>Primeiro, ele assume a forma de religioso.</a:t>
            </a:r>
          </a:p>
          <a:p>
            <a:pPr>
              <a:spcBef>
                <a:spcPct val="0"/>
              </a:spcBef>
            </a:pPr>
            <a:endParaRPr lang="en-US" altLang="pt-BR"/>
          </a:p>
        </p:txBody>
      </p:sp>
      <p:sp>
        <p:nvSpPr>
          <p:cNvPr id="77828" name="Slide Number Placeholder 3">
            <a:extLst>
              <a:ext uri="{FF2B5EF4-FFF2-40B4-BE49-F238E27FC236}">
                <a16:creationId xmlns:a16="http://schemas.microsoft.com/office/drawing/2014/main" id="{B5C39D56-FC39-44B6-BCAA-FA1054E12E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F736B72D-FBE2-466C-91B7-5D9FED672ABF}" type="slidenum">
              <a:rPr lang="en-US" altLang="pt-BR"/>
              <a:pPr/>
              <a:t>32</a:t>
            </a:fld>
            <a:endParaRPr lang="en-US" alt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2F41BC5F-500B-452A-BB47-89FEDC1733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726BDE3A-5FC8-4550-B361-339E5D07BD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Segundo, o diabo é especialista em citar e apresentar erroneamente a Bíblia, com o propósito de enganar as pessoas. Eis por que é essencial que o povo de Deus conheça as Escrituras por si mesmo, para evitar ser enganado. </a:t>
            </a:r>
          </a:p>
          <a:p>
            <a:pPr>
              <a:spcBef>
                <a:spcPct val="0"/>
              </a:spcBef>
            </a:pPr>
            <a:endParaRPr lang="en-US" altLang="pt-BR"/>
          </a:p>
        </p:txBody>
      </p:sp>
      <p:sp>
        <p:nvSpPr>
          <p:cNvPr id="78852" name="Slide Number Placeholder 3">
            <a:extLst>
              <a:ext uri="{FF2B5EF4-FFF2-40B4-BE49-F238E27FC236}">
                <a16:creationId xmlns:a16="http://schemas.microsoft.com/office/drawing/2014/main" id="{9780BEEC-8759-440C-BCDD-70F3A8DE0E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481119E1-C8FD-49C9-B414-644BFD221BC3}" type="slidenum">
              <a:rPr lang="en-US" altLang="pt-BR"/>
              <a:pPr/>
              <a:t>33</a:t>
            </a:fld>
            <a:endParaRPr lang="en-US" alt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DCEC217B-2AEB-4638-A689-29FC52F6E0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856C75AB-5886-43BE-9B94-C804E64B4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Ele pode aparecer como um glorioso e angélico ser (2 Coríntios 11:13-15), e procurar conseguir a adoração das pessoas (Apocalipse 13:12). A Escritura é clara em dizer que sua fachada religiosa será tão convincente, que "todo o mundo" se maravilhará após a besta (Apocalipse 13:3). Satanás será tão eficiente em se fazer passar por Cristo, que virtualmente todo o mundo o seguirá, pensando o tempo todo que estão indo após Jesus. Será você, porventura, enganado assim? Não, se ouvir as advertências da Bíblia apresentadas nesta série.</a:t>
            </a:r>
          </a:p>
          <a:p>
            <a:pPr>
              <a:spcBef>
                <a:spcPct val="0"/>
              </a:spcBef>
            </a:pPr>
            <a:r>
              <a:rPr lang="pt-BR" altLang="pt-BR"/>
              <a:t> </a:t>
            </a:r>
          </a:p>
          <a:p>
            <a:pPr>
              <a:spcBef>
                <a:spcPct val="0"/>
              </a:spcBef>
            </a:pPr>
            <a:endParaRPr lang="pt-BR" altLang="pt-BR"/>
          </a:p>
          <a:p>
            <a:pPr>
              <a:spcBef>
                <a:spcPct val="0"/>
              </a:spcBef>
            </a:pPr>
            <a:endParaRPr lang="en-US" altLang="pt-BR"/>
          </a:p>
        </p:txBody>
      </p:sp>
      <p:sp>
        <p:nvSpPr>
          <p:cNvPr id="79876" name="Slide Number Placeholder 3">
            <a:extLst>
              <a:ext uri="{FF2B5EF4-FFF2-40B4-BE49-F238E27FC236}">
                <a16:creationId xmlns:a16="http://schemas.microsoft.com/office/drawing/2014/main" id="{67652AEB-CED3-4BD8-A2D1-45C9E19856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6AABBF2-FA3B-414D-9B75-081A257AB677}" type="slidenum">
              <a:rPr lang="en-US" altLang="pt-BR"/>
              <a:pPr/>
              <a:t>34</a:t>
            </a:fld>
            <a:endParaRPr lang="en-US" alt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39AABB3-BDB3-4212-8634-A1FCBE8817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1134D5A-2CB9-44B2-833C-C30FB69254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Justamente como o diabo, Absalão dizia amar o povo e mostrava aparente interesse em seu bem-estar para poder enganá-lo.</a:t>
            </a:r>
          </a:p>
          <a:p>
            <a:pPr>
              <a:spcBef>
                <a:spcPct val="0"/>
              </a:spcBef>
            </a:pPr>
            <a:r>
              <a:rPr lang="pt-BR" altLang="pt-BR"/>
              <a:t> </a:t>
            </a:r>
          </a:p>
          <a:p>
            <a:pPr>
              <a:spcBef>
                <a:spcPct val="0"/>
              </a:spcBef>
            </a:pPr>
            <a:endParaRPr lang="en-US" altLang="pt-BR"/>
          </a:p>
          <a:p>
            <a:pPr>
              <a:spcBef>
                <a:spcPct val="0"/>
              </a:spcBef>
            </a:pPr>
            <a:endParaRPr lang="en-US" altLang="pt-BR"/>
          </a:p>
        </p:txBody>
      </p:sp>
      <p:sp>
        <p:nvSpPr>
          <p:cNvPr id="80900" name="Slide Number Placeholder 3">
            <a:extLst>
              <a:ext uri="{FF2B5EF4-FFF2-40B4-BE49-F238E27FC236}">
                <a16:creationId xmlns:a16="http://schemas.microsoft.com/office/drawing/2014/main" id="{549F2459-F9D0-4935-A122-29EBD323E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1602AB84-FD45-4BFD-93D8-3781DEA79905}" type="slidenum">
              <a:rPr lang="en-US" altLang="pt-BR"/>
              <a:pPr/>
              <a:t>35</a:t>
            </a:fld>
            <a:endParaRPr lang="en-US" alt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38C4A2B-1C07-44DF-ADD8-7D92E3FB4B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93B3AE23-3325-4FBE-AFA7-7BB75393E7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A quem o diabo odeia mais na Terra? </a:t>
            </a:r>
            <a:r>
              <a:rPr lang="pt-BR" altLang="pt-BR"/>
              <a:t>Texto de Apocalipse 12:17</a:t>
            </a:r>
          </a:p>
          <a:p>
            <a:pPr>
              <a:spcBef>
                <a:spcPct val="0"/>
              </a:spcBef>
            </a:pPr>
            <a:r>
              <a:rPr lang="pt-BR" altLang="pt-BR" b="1"/>
              <a:t> </a:t>
            </a:r>
            <a:endParaRPr lang="pt-BR" altLang="pt-BR"/>
          </a:p>
          <a:p>
            <a:pPr>
              <a:spcBef>
                <a:spcPct val="0"/>
              </a:spcBef>
            </a:pPr>
            <a:endParaRPr lang="en-US" altLang="pt-BR"/>
          </a:p>
        </p:txBody>
      </p:sp>
      <p:sp>
        <p:nvSpPr>
          <p:cNvPr id="81924" name="Slide Number Placeholder 3">
            <a:extLst>
              <a:ext uri="{FF2B5EF4-FFF2-40B4-BE49-F238E27FC236}">
                <a16:creationId xmlns:a16="http://schemas.microsoft.com/office/drawing/2014/main" id="{65142FAD-03C4-4C36-920D-0454443CC1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A18FAD5D-C1AD-4AE9-A842-587E3A28A244}" type="slidenum">
              <a:rPr lang="en-US" altLang="pt-BR"/>
              <a:pPr/>
              <a:t>36</a:t>
            </a:fld>
            <a:endParaRPr lang="en-US" alt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13068F5C-242D-4567-B64B-09DCFDC944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AAA711CA-82E4-45DC-B0C4-C350B6473D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Como o destino final de Satanás é parecido com o de Absalão? </a:t>
            </a:r>
            <a:r>
              <a:rPr lang="pt-BR" altLang="pt-BR" i="1"/>
              <a:t> </a:t>
            </a:r>
            <a:endParaRPr lang="pt-BR" altLang="pt-BR"/>
          </a:p>
        </p:txBody>
      </p:sp>
      <p:sp>
        <p:nvSpPr>
          <p:cNvPr id="82948" name="Slide Number Placeholder 3">
            <a:extLst>
              <a:ext uri="{FF2B5EF4-FFF2-40B4-BE49-F238E27FC236}">
                <a16:creationId xmlns:a16="http://schemas.microsoft.com/office/drawing/2014/main" id="{5DE2B250-5379-4C5B-BDDC-E964291FF1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A7FBDF35-E8DF-45CB-A96E-FCAAF9056245}" type="slidenum">
              <a:rPr lang="en-US" altLang="pt-BR"/>
              <a:pPr/>
              <a:t>37</a:t>
            </a:fld>
            <a:endParaRPr lang="en-US" alt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E9EBDD5A-306D-4F47-9C29-15743FEFE6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7B9D564C-794F-4FD0-B663-8EDC34510E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Texto de Isaías 14:15. </a:t>
            </a:r>
            <a:endParaRPr lang="en-US" altLang="pt-BR"/>
          </a:p>
          <a:p>
            <a:pPr>
              <a:spcBef>
                <a:spcPct val="0"/>
              </a:spcBef>
            </a:pPr>
            <a:endParaRPr lang="en-US" altLang="pt-BR"/>
          </a:p>
        </p:txBody>
      </p:sp>
      <p:sp>
        <p:nvSpPr>
          <p:cNvPr id="83972" name="Slide Number Placeholder 3">
            <a:extLst>
              <a:ext uri="{FF2B5EF4-FFF2-40B4-BE49-F238E27FC236}">
                <a16:creationId xmlns:a16="http://schemas.microsoft.com/office/drawing/2014/main" id="{2116D8CD-6EA3-422F-9BC9-6C624CF477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4E1ECCDF-2100-410C-B8B5-9F3016F2A1C4}" type="slidenum">
              <a:rPr lang="en-US" altLang="pt-BR"/>
              <a:pPr/>
              <a:t>38</a:t>
            </a:fld>
            <a:endParaRPr lang="en-US" alt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4FF82C5-0DAA-46EA-BACA-9B98567809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C282B439-3023-462B-AB0E-1F93474364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Como Davi reagiu quando soube que Absalão, seu filho rebelde, estava morto?</a:t>
            </a:r>
            <a:endParaRPr lang="pt-BR" altLang="pt-BR"/>
          </a:p>
          <a:p>
            <a:pPr>
              <a:spcBef>
                <a:spcPct val="0"/>
              </a:spcBef>
            </a:pPr>
            <a:r>
              <a:rPr lang="pt-BR" altLang="pt-BR" i="1"/>
              <a:t> </a:t>
            </a:r>
            <a:endParaRPr lang="pt-BR" altLang="pt-BR"/>
          </a:p>
          <a:p>
            <a:pPr>
              <a:spcBef>
                <a:spcPct val="0"/>
              </a:spcBef>
            </a:pPr>
            <a:endParaRPr lang="en-US" altLang="pt-BR"/>
          </a:p>
        </p:txBody>
      </p:sp>
      <p:sp>
        <p:nvSpPr>
          <p:cNvPr id="84996" name="Slide Number Placeholder 3">
            <a:extLst>
              <a:ext uri="{FF2B5EF4-FFF2-40B4-BE49-F238E27FC236}">
                <a16:creationId xmlns:a16="http://schemas.microsoft.com/office/drawing/2014/main" id="{3E93A0B6-A0A5-4697-9394-D65DC0984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B5160929-8552-4782-BF78-0BCE1AC4E0DC}" type="slidenum">
              <a:rPr lang="en-US" altLang="pt-BR"/>
              <a:pPr/>
              <a:t>39</a:t>
            </a:fld>
            <a:endParaRPr lang="en-US"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0868DC9-AF9E-497A-97A5-41AA91FA55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390258A3-A727-449A-8C34-B0EACA1EAA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Ele desejava o poder do trono de seu pai. Queria ser rei de Israel a qualquer preço. Primeiramente Absalão matou seu irmão mais velho, Amnom, após esse haver maltratado sua irmã Tamar. Amnom era o filho primogênito de Davi e, na linha de sucessão, o primeiro ao direito de estar no lugar do rei quando esse morresse. </a:t>
            </a:r>
          </a:p>
          <a:p>
            <a:pPr>
              <a:spcBef>
                <a:spcPct val="0"/>
              </a:spcBef>
            </a:pPr>
            <a:endParaRPr lang="en-US" altLang="pt-BR"/>
          </a:p>
        </p:txBody>
      </p:sp>
      <p:sp>
        <p:nvSpPr>
          <p:cNvPr id="49156" name="Slide Number Placeholder 3">
            <a:extLst>
              <a:ext uri="{FF2B5EF4-FFF2-40B4-BE49-F238E27FC236}">
                <a16:creationId xmlns:a16="http://schemas.microsoft.com/office/drawing/2014/main" id="{55C14F48-468E-48F0-B5CA-B90C1797DB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2FCA118B-DF91-4922-BD71-3B041842714E}" type="slidenum">
              <a:rPr lang="en-US" altLang="pt-BR"/>
              <a:pPr/>
              <a:t>4</a:t>
            </a:fld>
            <a:endParaRPr lang="en-US" alt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5FE5D4C5-CFDD-4CFA-869B-D684CAEABA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EBE08212-2A4C-4C8C-80EA-DADB10088D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Aquele que derrotou o diabo nos céus, alcançou também a vitória contra ele na terra, vencendo-o em toda a tentação, e oferecendo a Sua vida na Cruz, abrindo-nos assim de novo o Reino de Deus que tínhamos perdido. </a:t>
            </a:r>
            <a:endParaRPr lang="en-US" altLang="pt-BR"/>
          </a:p>
        </p:txBody>
      </p:sp>
      <p:sp>
        <p:nvSpPr>
          <p:cNvPr id="86020" name="Slide Number Placeholder 3">
            <a:extLst>
              <a:ext uri="{FF2B5EF4-FFF2-40B4-BE49-F238E27FC236}">
                <a16:creationId xmlns:a16="http://schemas.microsoft.com/office/drawing/2014/main" id="{2DED2ABD-5371-4B23-9BDF-9A3D1937FD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B0FA8023-4284-492B-BEAB-DC5DEA854AF4}" type="slidenum">
              <a:rPr lang="en-US" altLang="pt-BR"/>
              <a:pPr/>
              <a:t>40</a:t>
            </a:fld>
            <a:endParaRPr lang="en-US" alt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049E6158-C2FF-465C-B8DD-A23E758FA0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40C62CC6-97D9-470E-A0BD-D2B1D1B964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E  Ele nos diz: (João 10:10,11). O ladrão (Satanás) veio para roubar, matar e destruir. </a:t>
            </a:r>
            <a:endParaRPr lang="en-US" altLang="pt-BR"/>
          </a:p>
          <a:p>
            <a:pPr>
              <a:spcBef>
                <a:spcPct val="0"/>
              </a:spcBef>
            </a:pPr>
            <a:r>
              <a:rPr lang="pt-BR" altLang="pt-BR"/>
              <a:t>Eu vim para que tenhais a vida, e vida em abundância. Nesta fase crucial da história, todo o homem  tem de fazer sua decisão.</a:t>
            </a:r>
          </a:p>
          <a:p>
            <a:pPr>
              <a:spcBef>
                <a:spcPct val="0"/>
              </a:spcBef>
            </a:pPr>
            <a:endParaRPr lang="en-US" altLang="pt-BR"/>
          </a:p>
        </p:txBody>
      </p:sp>
      <p:sp>
        <p:nvSpPr>
          <p:cNvPr id="87044" name="Slide Number Placeholder 3">
            <a:extLst>
              <a:ext uri="{FF2B5EF4-FFF2-40B4-BE49-F238E27FC236}">
                <a16:creationId xmlns:a16="http://schemas.microsoft.com/office/drawing/2014/main" id="{F98259B4-C313-476F-82CD-5842D47EC7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B0FACCE-9409-4A3B-B885-0560746C2B98}" type="slidenum">
              <a:rPr lang="en-US" altLang="pt-BR"/>
              <a:pPr/>
              <a:t>41</a:t>
            </a:fld>
            <a:endParaRPr lang="en-US" altLang="pt-B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12013B18-7421-41E3-90DF-8E7F5176B6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92F9C6BE-07BE-4CFD-8234-1DD55A48CF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pt-BR"/>
              <a:t>Entregue o seu coração a Jesus</a:t>
            </a:r>
          </a:p>
        </p:txBody>
      </p:sp>
      <p:sp>
        <p:nvSpPr>
          <p:cNvPr id="88068" name="Slide Number Placeholder 3">
            <a:extLst>
              <a:ext uri="{FF2B5EF4-FFF2-40B4-BE49-F238E27FC236}">
                <a16:creationId xmlns:a16="http://schemas.microsoft.com/office/drawing/2014/main" id="{0ACE0F2E-45AE-4C3A-820C-61719562A8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4E1396A3-CA4C-43C0-A44F-325EBF65F6E2}" type="slidenum">
              <a:rPr lang="en-US" altLang="pt-BR"/>
              <a:pPr/>
              <a:t>42</a:t>
            </a:fld>
            <a:endParaRPr lang="en-US"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D430C5B4-A076-43A3-8DB0-CB57D3E79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B859258E-2A3F-4167-8690-0FEA7B6E54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pt-BR"/>
              <a:t> Então Absalão secretamente planejou tomar a coroa. A fim de impressionar as pessoas,  ele assumiu uma atitude de exaltação contratando 50 homens para correr adiante dele. Era um grupo de guarda-costas para o príncipe (2 Sm 15:1,2). Por essas medidas Absalão parecia estar expondo sua pretensão de suceder ao trono. Ele se considerava a pessoa que seria o próximo rei. </a:t>
            </a:r>
            <a:endParaRPr lang="pt-BR" altLang="pt-BR"/>
          </a:p>
        </p:txBody>
      </p:sp>
      <p:sp>
        <p:nvSpPr>
          <p:cNvPr id="50180" name="Slide Number Placeholder 3">
            <a:extLst>
              <a:ext uri="{FF2B5EF4-FFF2-40B4-BE49-F238E27FC236}">
                <a16:creationId xmlns:a16="http://schemas.microsoft.com/office/drawing/2014/main" id="{2D485B2F-4DE4-47B7-AA3D-3A30266388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8DB0D47E-00E4-4F85-8ED3-B01FF237D008}" type="slidenum">
              <a:rPr lang="en-US" altLang="pt-BR"/>
              <a:pPr/>
              <a:t>5</a:t>
            </a:fld>
            <a:endParaRPr lang="en-US"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6EFACF2-5E86-4985-9B7A-4F135D464F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5435C3C8-2EB3-40F1-9E8F-E547953C71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Depois de haver passado muito tempo gozando o favor do pai, Absalão começou a espalhar sutis sementes de dúvida através do reino sobre a liderança de Davi, seus julgamentos e leis, até que  furtou "o coração dos homens de Israel” (2 Samuel 15:6). </a:t>
            </a:r>
          </a:p>
          <a:p>
            <a:pPr>
              <a:spcBef>
                <a:spcPct val="0"/>
              </a:spcBef>
            </a:pPr>
            <a:r>
              <a:rPr lang="pt-BR" altLang="pt-BR"/>
              <a:t> </a:t>
            </a:r>
          </a:p>
          <a:p>
            <a:pPr>
              <a:spcBef>
                <a:spcPct val="0"/>
              </a:spcBef>
            </a:pPr>
            <a:endParaRPr lang="en-US" altLang="pt-BR"/>
          </a:p>
        </p:txBody>
      </p:sp>
      <p:sp>
        <p:nvSpPr>
          <p:cNvPr id="51204" name="Slide Number Placeholder 3">
            <a:extLst>
              <a:ext uri="{FF2B5EF4-FFF2-40B4-BE49-F238E27FC236}">
                <a16:creationId xmlns:a16="http://schemas.microsoft.com/office/drawing/2014/main" id="{4070C08D-A9F2-4024-9EAD-F10DC9BFA1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2583ABF0-6874-4C4E-A4DC-C359021EC63D}" type="slidenum">
              <a:rPr lang="en-US" altLang="pt-BR"/>
              <a:pPr/>
              <a:t>6</a:t>
            </a:fld>
            <a:endParaRPr lang="en-US"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B376103-3101-4664-B3DA-92525036CC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6AABA663-1266-43C2-A2E4-11D0D1D790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Finalmente, seu plano sinistro explodiu em total rebelião, quando Absalão tentou assassinar o próprio pai e usurpar-lhe o reino. Davi e seus seguidores foram forçados a fugir de Jerusalém. </a:t>
            </a:r>
            <a:endParaRPr lang="en-US" altLang="pt-BR"/>
          </a:p>
        </p:txBody>
      </p:sp>
      <p:sp>
        <p:nvSpPr>
          <p:cNvPr id="52228" name="Slide Number Placeholder 3">
            <a:extLst>
              <a:ext uri="{FF2B5EF4-FFF2-40B4-BE49-F238E27FC236}">
                <a16:creationId xmlns:a16="http://schemas.microsoft.com/office/drawing/2014/main" id="{6FA39F67-19AA-4F42-9B9D-E95ECFFE98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202487E9-C10E-4097-9657-30A024219D13}" type="slidenum">
              <a:rPr lang="en-US" altLang="pt-BR"/>
              <a:pPr/>
              <a:t>7</a:t>
            </a:fld>
            <a:endParaRPr lang="en-US"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A65C779-2992-4341-8D74-623CAC3566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FD61475-C318-4CE6-8822-6565C8F401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pt-BR"/>
          </a:p>
          <a:p>
            <a:pPr>
              <a:spcBef>
                <a:spcPct val="0"/>
              </a:spcBef>
            </a:pPr>
            <a:r>
              <a:rPr lang="en-US" altLang="pt-BR"/>
              <a:t>Nos bosques de densa vegetação com pântanos e trechos de cascalho e areia, tornou-se mais mortal para os exércitos de Absalão do que para os veteranos de David. Passando a mula debaixo dos galhos de uma arvore, Absalão ficou preso nos galhos pela cabeça. Joabe percebeu que, se o líder da conspiração pudesse ser colocado fora do caminho, a vitória seria vencida e a rebelião acabar. Então ele matou Absalão com uma lança.</a:t>
            </a:r>
          </a:p>
          <a:p>
            <a:pPr>
              <a:spcBef>
                <a:spcPct val="0"/>
              </a:spcBef>
            </a:pPr>
            <a:endParaRPr lang="en-US" altLang="pt-BR"/>
          </a:p>
        </p:txBody>
      </p:sp>
      <p:sp>
        <p:nvSpPr>
          <p:cNvPr id="53252" name="Slide Number Placeholder 3">
            <a:extLst>
              <a:ext uri="{FF2B5EF4-FFF2-40B4-BE49-F238E27FC236}">
                <a16:creationId xmlns:a16="http://schemas.microsoft.com/office/drawing/2014/main" id="{F9BCDCD0-42C6-4D65-83E8-B8ADC687D0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65183216-DD5A-408C-B10B-2B2C8E43119E}" type="slidenum">
              <a:rPr lang="en-US" altLang="pt-BR"/>
              <a:pPr/>
              <a:t>8</a:t>
            </a:fld>
            <a:endParaRPr lang="en-US"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95A552DC-57DB-488A-9C24-831A185910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33FBC0C1-D844-42CD-B8B1-EDA1562A3E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Mas após cruenta batalha uns dias mais tarde, Davi se assentava mais uma vez com segurança em seu trono, e o belo príncipe Absalão estava morto</a:t>
            </a:r>
            <a:endParaRPr lang="en-US" altLang="pt-BR"/>
          </a:p>
        </p:txBody>
      </p:sp>
      <p:sp>
        <p:nvSpPr>
          <p:cNvPr id="54276" name="Slide Number Placeholder 3">
            <a:extLst>
              <a:ext uri="{FF2B5EF4-FFF2-40B4-BE49-F238E27FC236}">
                <a16:creationId xmlns:a16="http://schemas.microsoft.com/office/drawing/2014/main" id="{363AD790-6E08-4398-B0A8-80B68EE5D6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313E9E9-F4C2-4E69-9681-234F2BD28C49}" type="slidenum">
              <a:rPr lang="en-US" altLang="pt-BR"/>
              <a:pPr/>
              <a:t>9</a:t>
            </a:fld>
            <a:endParaRPr lang="en-US"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a:extLst>
              <a:ext uri="{FF2B5EF4-FFF2-40B4-BE49-F238E27FC236}">
                <a16:creationId xmlns:a16="http://schemas.microsoft.com/office/drawing/2014/main" id="{0E084F0C-28AF-4C73-B4EB-7591D5F35106}"/>
              </a:ext>
            </a:extLst>
          </p:cNvPr>
          <p:cNvSpPr>
            <a:spLocks noGrp="1"/>
          </p:cNvSpPr>
          <p:nvPr>
            <p:ph type="dt" sz="half" idx="10"/>
          </p:nvPr>
        </p:nvSpPr>
        <p:spPr/>
        <p:txBody>
          <a:bodyPr/>
          <a:lstStyle>
            <a:lvl1pPr>
              <a:defRPr/>
            </a:lvl1pPr>
          </a:lstStyle>
          <a:p>
            <a:pPr>
              <a:defRPr/>
            </a:pPr>
            <a:fld id="{1BAE4DE5-8CAB-4638-8620-BAEFC40B3676}" type="datetimeFigureOut">
              <a:rPr lang="en-US"/>
              <a:pPr>
                <a:defRPr/>
              </a:pPr>
              <a:t>11/22/2019</a:t>
            </a:fld>
            <a:endParaRPr lang="en-US"/>
          </a:p>
        </p:txBody>
      </p:sp>
      <p:sp>
        <p:nvSpPr>
          <p:cNvPr id="5" name="Footer Placeholder 4">
            <a:extLst>
              <a:ext uri="{FF2B5EF4-FFF2-40B4-BE49-F238E27FC236}">
                <a16:creationId xmlns:a16="http://schemas.microsoft.com/office/drawing/2014/main" id="{C028528A-2E49-47F7-9718-6D232A6863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6C0541-F0DD-4606-ACFC-FFA6B724861C}"/>
              </a:ext>
            </a:extLst>
          </p:cNvPr>
          <p:cNvSpPr>
            <a:spLocks noGrp="1"/>
          </p:cNvSpPr>
          <p:nvPr>
            <p:ph type="sldNum" sz="quarter" idx="12"/>
          </p:nvPr>
        </p:nvSpPr>
        <p:spPr/>
        <p:txBody>
          <a:bodyPr/>
          <a:lstStyle>
            <a:lvl1pPr>
              <a:defRPr/>
            </a:lvl1pPr>
          </a:lstStyle>
          <a:p>
            <a:fld id="{EDCC1B96-2278-4377-B7B7-5470CC0D8E42}" type="slidenum">
              <a:rPr lang="en-US" altLang="pt-BR"/>
              <a:pPr/>
              <a:t>‹nº›</a:t>
            </a:fld>
            <a:endParaRPr lang="en-US" altLang="pt-BR"/>
          </a:p>
        </p:txBody>
      </p:sp>
    </p:spTree>
    <p:extLst>
      <p:ext uri="{BB962C8B-B14F-4D97-AF65-F5344CB8AC3E}">
        <p14:creationId xmlns:p14="http://schemas.microsoft.com/office/powerpoint/2010/main" val="34512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a:extLst>
              <a:ext uri="{FF2B5EF4-FFF2-40B4-BE49-F238E27FC236}">
                <a16:creationId xmlns:a16="http://schemas.microsoft.com/office/drawing/2014/main" id="{1779F397-B29C-4CDD-A0E1-6847C3727D7B}"/>
              </a:ext>
            </a:extLst>
          </p:cNvPr>
          <p:cNvSpPr>
            <a:spLocks noGrp="1"/>
          </p:cNvSpPr>
          <p:nvPr>
            <p:ph type="dt" sz="half" idx="10"/>
          </p:nvPr>
        </p:nvSpPr>
        <p:spPr/>
        <p:txBody>
          <a:bodyPr/>
          <a:lstStyle>
            <a:lvl1pPr>
              <a:defRPr/>
            </a:lvl1pPr>
          </a:lstStyle>
          <a:p>
            <a:pPr>
              <a:defRPr/>
            </a:pPr>
            <a:fld id="{AA019A2E-BBC4-4401-B094-F424EA039CE2}" type="datetimeFigureOut">
              <a:rPr lang="en-US"/>
              <a:pPr>
                <a:defRPr/>
              </a:pPr>
              <a:t>11/22/2019</a:t>
            </a:fld>
            <a:endParaRPr lang="en-US"/>
          </a:p>
        </p:txBody>
      </p:sp>
      <p:sp>
        <p:nvSpPr>
          <p:cNvPr id="5" name="Footer Placeholder 4">
            <a:extLst>
              <a:ext uri="{FF2B5EF4-FFF2-40B4-BE49-F238E27FC236}">
                <a16:creationId xmlns:a16="http://schemas.microsoft.com/office/drawing/2014/main" id="{9D362954-51FF-4544-B4F2-B3941724BB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53291F-9B3D-487D-8F3E-E9145BFCF910}"/>
              </a:ext>
            </a:extLst>
          </p:cNvPr>
          <p:cNvSpPr>
            <a:spLocks noGrp="1"/>
          </p:cNvSpPr>
          <p:nvPr>
            <p:ph type="sldNum" sz="quarter" idx="12"/>
          </p:nvPr>
        </p:nvSpPr>
        <p:spPr/>
        <p:txBody>
          <a:bodyPr/>
          <a:lstStyle>
            <a:lvl1pPr>
              <a:defRPr/>
            </a:lvl1pPr>
          </a:lstStyle>
          <a:p>
            <a:fld id="{D87B7631-32E3-498D-A008-F3F393242A9C}" type="slidenum">
              <a:rPr lang="en-US" altLang="pt-BR"/>
              <a:pPr/>
              <a:t>‹nº›</a:t>
            </a:fld>
            <a:endParaRPr lang="en-US" altLang="pt-BR"/>
          </a:p>
        </p:txBody>
      </p:sp>
    </p:spTree>
    <p:extLst>
      <p:ext uri="{BB962C8B-B14F-4D97-AF65-F5344CB8AC3E}">
        <p14:creationId xmlns:p14="http://schemas.microsoft.com/office/powerpoint/2010/main" val="403062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a:extLst>
              <a:ext uri="{FF2B5EF4-FFF2-40B4-BE49-F238E27FC236}">
                <a16:creationId xmlns:a16="http://schemas.microsoft.com/office/drawing/2014/main" id="{E417B884-AC7F-4895-83A3-9ED1FCD8AD24}"/>
              </a:ext>
            </a:extLst>
          </p:cNvPr>
          <p:cNvSpPr>
            <a:spLocks noGrp="1"/>
          </p:cNvSpPr>
          <p:nvPr>
            <p:ph type="dt" sz="half" idx="10"/>
          </p:nvPr>
        </p:nvSpPr>
        <p:spPr/>
        <p:txBody>
          <a:bodyPr/>
          <a:lstStyle>
            <a:lvl1pPr>
              <a:defRPr/>
            </a:lvl1pPr>
          </a:lstStyle>
          <a:p>
            <a:pPr>
              <a:defRPr/>
            </a:pPr>
            <a:fld id="{D2BA34D4-0D38-4E93-A633-3000B7D27242}" type="datetimeFigureOut">
              <a:rPr lang="en-US"/>
              <a:pPr>
                <a:defRPr/>
              </a:pPr>
              <a:t>11/22/2019</a:t>
            </a:fld>
            <a:endParaRPr lang="en-US"/>
          </a:p>
        </p:txBody>
      </p:sp>
      <p:sp>
        <p:nvSpPr>
          <p:cNvPr id="5" name="Footer Placeholder 4">
            <a:extLst>
              <a:ext uri="{FF2B5EF4-FFF2-40B4-BE49-F238E27FC236}">
                <a16:creationId xmlns:a16="http://schemas.microsoft.com/office/drawing/2014/main" id="{9962C784-661B-4DE4-9B1B-370CAC520A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31117A-F02C-4480-9684-A8CD8A74FAAA}"/>
              </a:ext>
            </a:extLst>
          </p:cNvPr>
          <p:cNvSpPr>
            <a:spLocks noGrp="1"/>
          </p:cNvSpPr>
          <p:nvPr>
            <p:ph type="sldNum" sz="quarter" idx="12"/>
          </p:nvPr>
        </p:nvSpPr>
        <p:spPr/>
        <p:txBody>
          <a:bodyPr/>
          <a:lstStyle>
            <a:lvl1pPr>
              <a:defRPr/>
            </a:lvl1pPr>
          </a:lstStyle>
          <a:p>
            <a:fld id="{3E572233-B247-415A-A894-6990B17C5585}" type="slidenum">
              <a:rPr lang="en-US" altLang="pt-BR"/>
              <a:pPr/>
              <a:t>‹nº›</a:t>
            </a:fld>
            <a:endParaRPr lang="en-US" altLang="pt-BR"/>
          </a:p>
        </p:txBody>
      </p:sp>
    </p:spTree>
    <p:extLst>
      <p:ext uri="{BB962C8B-B14F-4D97-AF65-F5344CB8AC3E}">
        <p14:creationId xmlns:p14="http://schemas.microsoft.com/office/powerpoint/2010/main" val="262031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a:extLst>
              <a:ext uri="{FF2B5EF4-FFF2-40B4-BE49-F238E27FC236}">
                <a16:creationId xmlns:a16="http://schemas.microsoft.com/office/drawing/2014/main" id="{A8CDC205-DBD9-405C-8950-2F19BF4D41C6}"/>
              </a:ext>
            </a:extLst>
          </p:cNvPr>
          <p:cNvSpPr>
            <a:spLocks noGrp="1"/>
          </p:cNvSpPr>
          <p:nvPr>
            <p:ph type="dt" sz="half" idx="10"/>
          </p:nvPr>
        </p:nvSpPr>
        <p:spPr/>
        <p:txBody>
          <a:bodyPr/>
          <a:lstStyle>
            <a:lvl1pPr>
              <a:defRPr/>
            </a:lvl1pPr>
          </a:lstStyle>
          <a:p>
            <a:pPr>
              <a:defRPr/>
            </a:pPr>
            <a:fld id="{00B57452-B269-405F-B6F2-3AB8D2399E47}" type="datetimeFigureOut">
              <a:rPr lang="en-US"/>
              <a:pPr>
                <a:defRPr/>
              </a:pPr>
              <a:t>11/22/2019</a:t>
            </a:fld>
            <a:endParaRPr lang="en-US"/>
          </a:p>
        </p:txBody>
      </p:sp>
      <p:sp>
        <p:nvSpPr>
          <p:cNvPr id="5" name="Footer Placeholder 4">
            <a:extLst>
              <a:ext uri="{FF2B5EF4-FFF2-40B4-BE49-F238E27FC236}">
                <a16:creationId xmlns:a16="http://schemas.microsoft.com/office/drawing/2014/main" id="{1560B004-5E44-4B0D-A5D0-C258CE4232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4534F0-0032-45E0-99F9-A26508CCADB0}"/>
              </a:ext>
            </a:extLst>
          </p:cNvPr>
          <p:cNvSpPr>
            <a:spLocks noGrp="1"/>
          </p:cNvSpPr>
          <p:nvPr>
            <p:ph type="sldNum" sz="quarter" idx="12"/>
          </p:nvPr>
        </p:nvSpPr>
        <p:spPr/>
        <p:txBody>
          <a:bodyPr/>
          <a:lstStyle>
            <a:lvl1pPr>
              <a:defRPr/>
            </a:lvl1pPr>
          </a:lstStyle>
          <a:p>
            <a:fld id="{F5DA91F8-97C4-454D-930D-DD9BF74474C3}" type="slidenum">
              <a:rPr lang="en-US" altLang="pt-BR"/>
              <a:pPr/>
              <a:t>‹nº›</a:t>
            </a:fld>
            <a:endParaRPr lang="en-US" altLang="pt-BR"/>
          </a:p>
        </p:txBody>
      </p:sp>
    </p:spTree>
    <p:extLst>
      <p:ext uri="{BB962C8B-B14F-4D97-AF65-F5344CB8AC3E}">
        <p14:creationId xmlns:p14="http://schemas.microsoft.com/office/powerpoint/2010/main" val="173809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a:extLst>
              <a:ext uri="{FF2B5EF4-FFF2-40B4-BE49-F238E27FC236}">
                <a16:creationId xmlns:a16="http://schemas.microsoft.com/office/drawing/2014/main" id="{A044A5BB-3BB8-4DE3-9F5E-E00CB008248C}"/>
              </a:ext>
            </a:extLst>
          </p:cNvPr>
          <p:cNvSpPr>
            <a:spLocks noGrp="1"/>
          </p:cNvSpPr>
          <p:nvPr>
            <p:ph type="dt" sz="half" idx="10"/>
          </p:nvPr>
        </p:nvSpPr>
        <p:spPr/>
        <p:txBody>
          <a:bodyPr/>
          <a:lstStyle>
            <a:lvl1pPr>
              <a:defRPr/>
            </a:lvl1pPr>
          </a:lstStyle>
          <a:p>
            <a:pPr>
              <a:defRPr/>
            </a:pPr>
            <a:fld id="{B2A5DF06-C0F2-4FCF-9C22-E4653B510671}" type="datetimeFigureOut">
              <a:rPr lang="en-US"/>
              <a:pPr>
                <a:defRPr/>
              </a:pPr>
              <a:t>11/22/2019</a:t>
            </a:fld>
            <a:endParaRPr lang="en-US"/>
          </a:p>
        </p:txBody>
      </p:sp>
      <p:sp>
        <p:nvSpPr>
          <p:cNvPr id="5" name="Footer Placeholder 4">
            <a:extLst>
              <a:ext uri="{FF2B5EF4-FFF2-40B4-BE49-F238E27FC236}">
                <a16:creationId xmlns:a16="http://schemas.microsoft.com/office/drawing/2014/main" id="{823CA780-CD53-48E7-AD54-470C62B4E1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D353DC-DCF3-46F1-AC3E-241FE8D5081C}"/>
              </a:ext>
            </a:extLst>
          </p:cNvPr>
          <p:cNvSpPr>
            <a:spLocks noGrp="1"/>
          </p:cNvSpPr>
          <p:nvPr>
            <p:ph type="sldNum" sz="quarter" idx="12"/>
          </p:nvPr>
        </p:nvSpPr>
        <p:spPr/>
        <p:txBody>
          <a:bodyPr/>
          <a:lstStyle>
            <a:lvl1pPr>
              <a:defRPr/>
            </a:lvl1pPr>
          </a:lstStyle>
          <a:p>
            <a:fld id="{EB52502E-4107-4046-9D2A-E6A34FA624BA}" type="slidenum">
              <a:rPr lang="en-US" altLang="pt-BR"/>
              <a:pPr/>
              <a:t>‹nº›</a:t>
            </a:fld>
            <a:endParaRPr lang="en-US" altLang="pt-BR"/>
          </a:p>
        </p:txBody>
      </p:sp>
    </p:spTree>
    <p:extLst>
      <p:ext uri="{BB962C8B-B14F-4D97-AF65-F5344CB8AC3E}">
        <p14:creationId xmlns:p14="http://schemas.microsoft.com/office/powerpoint/2010/main" val="313290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3">
            <a:extLst>
              <a:ext uri="{FF2B5EF4-FFF2-40B4-BE49-F238E27FC236}">
                <a16:creationId xmlns:a16="http://schemas.microsoft.com/office/drawing/2014/main" id="{1D45386A-25FD-4638-B2A2-5EADD4EA83C5}"/>
              </a:ext>
            </a:extLst>
          </p:cNvPr>
          <p:cNvSpPr>
            <a:spLocks noGrp="1"/>
          </p:cNvSpPr>
          <p:nvPr>
            <p:ph type="dt" sz="half" idx="10"/>
          </p:nvPr>
        </p:nvSpPr>
        <p:spPr/>
        <p:txBody>
          <a:bodyPr/>
          <a:lstStyle>
            <a:lvl1pPr>
              <a:defRPr/>
            </a:lvl1pPr>
          </a:lstStyle>
          <a:p>
            <a:pPr>
              <a:defRPr/>
            </a:pPr>
            <a:fld id="{FE836596-DFAA-4564-B4DA-95441C868247}" type="datetimeFigureOut">
              <a:rPr lang="en-US"/>
              <a:pPr>
                <a:defRPr/>
              </a:pPr>
              <a:t>11/22/2019</a:t>
            </a:fld>
            <a:endParaRPr lang="en-US"/>
          </a:p>
        </p:txBody>
      </p:sp>
      <p:sp>
        <p:nvSpPr>
          <p:cNvPr id="6" name="Footer Placeholder 4">
            <a:extLst>
              <a:ext uri="{FF2B5EF4-FFF2-40B4-BE49-F238E27FC236}">
                <a16:creationId xmlns:a16="http://schemas.microsoft.com/office/drawing/2014/main" id="{5A0C8290-7DC1-4FB2-9AD3-EBE3C32D3B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63A8C1-F6E5-4151-A169-D6BD87B089AC}"/>
              </a:ext>
            </a:extLst>
          </p:cNvPr>
          <p:cNvSpPr>
            <a:spLocks noGrp="1"/>
          </p:cNvSpPr>
          <p:nvPr>
            <p:ph type="sldNum" sz="quarter" idx="12"/>
          </p:nvPr>
        </p:nvSpPr>
        <p:spPr/>
        <p:txBody>
          <a:bodyPr/>
          <a:lstStyle>
            <a:lvl1pPr>
              <a:defRPr/>
            </a:lvl1pPr>
          </a:lstStyle>
          <a:p>
            <a:fld id="{E1801B9B-39D0-4BB1-8C36-A8695668A2B5}" type="slidenum">
              <a:rPr lang="en-US" altLang="pt-BR"/>
              <a:pPr/>
              <a:t>‹nº›</a:t>
            </a:fld>
            <a:endParaRPr lang="en-US" altLang="pt-BR"/>
          </a:p>
        </p:txBody>
      </p:sp>
    </p:spTree>
    <p:extLst>
      <p:ext uri="{BB962C8B-B14F-4D97-AF65-F5344CB8AC3E}">
        <p14:creationId xmlns:p14="http://schemas.microsoft.com/office/powerpoint/2010/main" val="407679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3">
            <a:extLst>
              <a:ext uri="{FF2B5EF4-FFF2-40B4-BE49-F238E27FC236}">
                <a16:creationId xmlns:a16="http://schemas.microsoft.com/office/drawing/2014/main" id="{71496111-CD03-4808-BBB7-1A171A34485B}"/>
              </a:ext>
            </a:extLst>
          </p:cNvPr>
          <p:cNvSpPr>
            <a:spLocks noGrp="1"/>
          </p:cNvSpPr>
          <p:nvPr>
            <p:ph type="dt" sz="half" idx="10"/>
          </p:nvPr>
        </p:nvSpPr>
        <p:spPr/>
        <p:txBody>
          <a:bodyPr/>
          <a:lstStyle>
            <a:lvl1pPr>
              <a:defRPr/>
            </a:lvl1pPr>
          </a:lstStyle>
          <a:p>
            <a:pPr>
              <a:defRPr/>
            </a:pPr>
            <a:fld id="{5590864C-AB68-4F79-BDE5-ADE54442EDA2}" type="datetimeFigureOut">
              <a:rPr lang="en-US"/>
              <a:pPr>
                <a:defRPr/>
              </a:pPr>
              <a:t>11/22/2019</a:t>
            </a:fld>
            <a:endParaRPr lang="en-US"/>
          </a:p>
        </p:txBody>
      </p:sp>
      <p:sp>
        <p:nvSpPr>
          <p:cNvPr id="8" name="Footer Placeholder 4">
            <a:extLst>
              <a:ext uri="{FF2B5EF4-FFF2-40B4-BE49-F238E27FC236}">
                <a16:creationId xmlns:a16="http://schemas.microsoft.com/office/drawing/2014/main" id="{E827A042-90F5-4A52-AF34-5C40DC01774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02F2A06-7306-46E7-A238-298B1D01DB71}"/>
              </a:ext>
            </a:extLst>
          </p:cNvPr>
          <p:cNvSpPr>
            <a:spLocks noGrp="1"/>
          </p:cNvSpPr>
          <p:nvPr>
            <p:ph type="sldNum" sz="quarter" idx="12"/>
          </p:nvPr>
        </p:nvSpPr>
        <p:spPr/>
        <p:txBody>
          <a:bodyPr/>
          <a:lstStyle>
            <a:lvl1pPr>
              <a:defRPr/>
            </a:lvl1pPr>
          </a:lstStyle>
          <a:p>
            <a:fld id="{D8E5DE33-E409-4D6D-8923-DAFEE4B6C72D}" type="slidenum">
              <a:rPr lang="en-US" altLang="pt-BR"/>
              <a:pPr/>
              <a:t>‹nº›</a:t>
            </a:fld>
            <a:endParaRPr lang="en-US" altLang="pt-BR"/>
          </a:p>
        </p:txBody>
      </p:sp>
    </p:spTree>
    <p:extLst>
      <p:ext uri="{BB962C8B-B14F-4D97-AF65-F5344CB8AC3E}">
        <p14:creationId xmlns:p14="http://schemas.microsoft.com/office/powerpoint/2010/main" val="1951770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3">
            <a:extLst>
              <a:ext uri="{FF2B5EF4-FFF2-40B4-BE49-F238E27FC236}">
                <a16:creationId xmlns:a16="http://schemas.microsoft.com/office/drawing/2014/main" id="{1792CF02-94C0-4D59-AF25-CE792B4E4019}"/>
              </a:ext>
            </a:extLst>
          </p:cNvPr>
          <p:cNvSpPr>
            <a:spLocks noGrp="1"/>
          </p:cNvSpPr>
          <p:nvPr>
            <p:ph type="dt" sz="half" idx="10"/>
          </p:nvPr>
        </p:nvSpPr>
        <p:spPr/>
        <p:txBody>
          <a:bodyPr/>
          <a:lstStyle>
            <a:lvl1pPr>
              <a:defRPr/>
            </a:lvl1pPr>
          </a:lstStyle>
          <a:p>
            <a:pPr>
              <a:defRPr/>
            </a:pPr>
            <a:fld id="{E8A57487-4D84-4153-8CEC-E76FA736FBE3}" type="datetimeFigureOut">
              <a:rPr lang="en-US"/>
              <a:pPr>
                <a:defRPr/>
              </a:pPr>
              <a:t>11/22/2019</a:t>
            </a:fld>
            <a:endParaRPr lang="en-US"/>
          </a:p>
        </p:txBody>
      </p:sp>
      <p:sp>
        <p:nvSpPr>
          <p:cNvPr id="4" name="Footer Placeholder 4">
            <a:extLst>
              <a:ext uri="{FF2B5EF4-FFF2-40B4-BE49-F238E27FC236}">
                <a16:creationId xmlns:a16="http://schemas.microsoft.com/office/drawing/2014/main" id="{5024D7D7-E926-476A-AF6F-063D80002A3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F0683AC-FBD6-4F2E-920F-5BFAE30DEB9D}"/>
              </a:ext>
            </a:extLst>
          </p:cNvPr>
          <p:cNvSpPr>
            <a:spLocks noGrp="1"/>
          </p:cNvSpPr>
          <p:nvPr>
            <p:ph type="sldNum" sz="quarter" idx="12"/>
          </p:nvPr>
        </p:nvSpPr>
        <p:spPr/>
        <p:txBody>
          <a:bodyPr/>
          <a:lstStyle>
            <a:lvl1pPr>
              <a:defRPr/>
            </a:lvl1pPr>
          </a:lstStyle>
          <a:p>
            <a:fld id="{7E397210-5DC1-4880-AB30-C6A3453DCF3C}" type="slidenum">
              <a:rPr lang="en-US" altLang="pt-BR"/>
              <a:pPr/>
              <a:t>‹nº›</a:t>
            </a:fld>
            <a:endParaRPr lang="en-US" altLang="pt-BR"/>
          </a:p>
        </p:txBody>
      </p:sp>
    </p:spTree>
    <p:extLst>
      <p:ext uri="{BB962C8B-B14F-4D97-AF65-F5344CB8AC3E}">
        <p14:creationId xmlns:p14="http://schemas.microsoft.com/office/powerpoint/2010/main" val="215367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E9E0694-1865-4A17-B623-46CBAAB23C34}"/>
              </a:ext>
            </a:extLst>
          </p:cNvPr>
          <p:cNvSpPr>
            <a:spLocks noGrp="1"/>
          </p:cNvSpPr>
          <p:nvPr>
            <p:ph type="dt" sz="half" idx="10"/>
          </p:nvPr>
        </p:nvSpPr>
        <p:spPr/>
        <p:txBody>
          <a:bodyPr/>
          <a:lstStyle>
            <a:lvl1pPr>
              <a:defRPr/>
            </a:lvl1pPr>
          </a:lstStyle>
          <a:p>
            <a:pPr>
              <a:defRPr/>
            </a:pPr>
            <a:fld id="{53DA31C0-D667-4716-BAAE-798F1968A003}" type="datetimeFigureOut">
              <a:rPr lang="en-US"/>
              <a:pPr>
                <a:defRPr/>
              </a:pPr>
              <a:t>11/22/2019</a:t>
            </a:fld>
            <a:endParaRPr lang="en-US"/>
          </a:p>
        </p:txBody>
      </p:sp>
      <p:sp>
        <p:nvSpPr>
          <p:cNvPr id="3" name="Footer Placeholder 4">
            <a:extLst>
              <a:ext uri="{FF2B5EF4-FFF2-40B4-BE49-F238E27FC236}">
                <a16:creationId xmlns:a16="http://schemas.microsoft.com/office/drawing/2014/main" id="{99A43BF8-546D-4393-901D-1B975EDEDA5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6FECCAE-5A93-4988-AE2E-F38D7758CE7A}"/>
              </a:ext>
            </a:extLst>
          </p:cNvPr>
          <p:cNvSpPr>
            <a:spLocks noGrp="1"/>
          </p:cNvSpPr>
          <p:nvPr>
            <p:ph type="sldNum" sz="quarter" idx="12"/>
          </p:nvPr>
        </p:nvSpPr>
        <p:spPr/>
        <p:txBody>
          <a:bodyPr/>
          <a:lstStyle>
            <a:lvl1pPr>
              <a:defRPr/>
            </a:lvl1pPr>
          </a:lstStyle>
          <a:p>
            <a:fld id="{D409A753-5A74-454F-A7CB-F50A5D20F23B}" type="slidenum">
              <a:rPr lang="en-US" altLang="pt-BR"/>
              <a:pPr/>
              <a:t>‹nº›</a:t>
            </a:fld>
            <a:endParaRPr lang="en-US" altLang="pt-BR"/>
          </a:p>
        </p:txBody>
      </p:sp>
    </p:spTree>
    <p:extLst>
      <p:ext uri="{BB962C8B-B14F-4D97-AF65-F5344CB8AC3E}">
        <p14:creationId xmlns:p14="http://schemas.microsoft.com/office/powerpoint/2010/main" val="99224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3">
            <a:extLst>
              <a:ext uri="{FF2B5EF4-FFF2-40B4-BE49-F238E27FC236}">
                <a16:creationId xmlns:a16="http://schemas.microsoft.com/office/drawing/2014/main" id="{81D2D4AD-3BF2-4F60-94F8-6ED678274F3F}"/>
              </a:ext>
            </a:extLst>
          </p:cNvPr>
          <p:cNvSpPr>
            <a:spLocks noGrp="1"/>
          </p:cNvSpPr>
          <p:nvPr>
            <p:ph type="dt" sz="half" idx="10"/>
          </p:nvPr>
        </p:nvSpPr>
        <p:spPr/>
        <p:txBody>
          <a:bodyPr/>
          <a:lstStyle>
            <a:lvl1pPr>
              <a:defRPr/>
            </a:lvl1pPr>
          </a:lstStyle>
          <a:p>
            <a:pPr>
              <a:defRPr/>
            </a:pPr>
            <a:fld id="{E942D94D-D46F-4174-A602-E543C849F1CD}" type="datetimeFigureOut">
              <a:rPr lang="en-US"/>
              <a:pPr>
                <a:defRPr/>
              </a:pPr>
              <a:t>11/22/2019</a:t>
            </a:fld>
            <a:endParaRPr lang="en-US"/>
          </a:p>
        </p:txBody>
      </p:sp>
      <p:sp>
        <p:nvSpPr>
          <p:cNvPr id="6" name="Footer Placeholder 4">
            <a:extLst>
              <a:ext uri="{FF2B5EF4-FFF2-40B4-BE49-F238E27FC236}">
                <a16:creationId xmlns:a16="http://schemas.microsoft.com/office/drawing/2014/main" id="{272C126C-E364-43F9-B33C-1D5E1BF8082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73523B-DB64-4563-9BC8-6176C43789BF}"/>
              </a:ext>
            </a:extLst>
          </p:cNvPr>
          <p:cNvSpPr>
            <a:spLocks noGrp="1"/>
          </p:cNvSpPr>
          <p:nvPr>
            <p:ph type="sldNum" sz="quarter" idx="12"/>
          </p:nvPr>
        </p:nvSpPr>
        <p:spPr/>
        <p:txBody>
          <a:bodyPr/>
          <a:lstStyle>
            <a:lvl1pPr>
              <a:defRPr/>
            </a:lvl1pPr>
          </a:lstStyle>
          <a:p>
            <a:fld id="{C8EB1AFD-EEB7-4AC9-B0DC-80697F48AEE0}" type="slidenum">
              <a:rPr lang="en-US" altLang="pt-BR"/>
              <a:pPr/>
              <a:t>‹nº›</a:t>
            </a:fld>
            <a:endParaRPr lang="en-US" altLang="pt-BR"/>
          </a:p>
        </p:txBody>
      </p:sp>
    </p:spTree>
    <p:extLst>
      <p:ext uri="{BB962C8B-B14F-4D97-AF65-F5344CB8AC3E}">
        <p14:creationId xmlns:p14="http://schemas.microsoft.com/office/powerpoint/2010/main" val="424168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3">
            <a:extLst>
              <a:ext uri="{FF2B5EF4-FFF2-40B4-BE49-F238E27FC236}">
                <a16:creationId xmlns:a16="http://schemas.microsoft.com/office/drawing/2014/main" id="{4990E2FB-C5D2-44D8-9C74-6968BB11DB74}"/>
              </a:ext>
            </a:extLst>
          </p:cNvPr>
          <p:cNvSpPr>
            <a:spLocks noGrp="1"/>
          </p:cNvSpPr>
          <p:nvPr>
            <p:ph type="dt" sz="half" idx="10"/>
          </p:nvPr>
        </p:nvSpPr>
        <p:spPr/>
        <p:txBody>
          <a:bodyPr/>
          <a:lstStyle>
            <a:lvl1pPr>
              <a:defRPr/>
            </a:lvl1pPr>
          </a:lstStyle>
          <a:p>
            <a:pPr>
              <a:defRPr/>
            </a:pPr>
            <a:fld id="{47E7B49D-D913-4B9A-A341-D3832843519C}" type="datetimeFigureOut">
              <a:rPr lang="en-US"/>
              <a:pPr>
                <a:defRPr/>
              </a:pPr>
              <a:t>11/22/2019</a:t>
            </a:fld>
            <a:endParaRPr lang="en-US"/>
          </a:p>
        </p:txBody>
      </p:sp>
      <p:sp>
        <p:nvSpPr>
          <p:cNvPr id="6" name="Footer Placeholder 4">
            <a:extLst>
              <a:ext uri="{FF2B5EF4-FFF2-40B4-BE49-F238E27FC236}">
                <a16:creationId xmlns:a16="http://schemas.microsoft.com/office/drawing/2014/main" id="{27F647AD-DE0E-4D12-8459-387AAEEF811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594291-AB8A-4A69-B499-1AF7E140BF1F}"/>
              </a:ext>
            </a:extLst>
          </p:cNvPr>
          <p:cNvSpPr>
            <a:spLocks noGrp="1"/>
          </p:cNvSpPr>
          <p:nvPr>
            <p:ph type="sldNum" sz="quarter" idx="12"/>
          </p:nvPr>
        </p:nvSpPr>
        <p:spPr/>
        <p:txBody>
          <a:bodyPr/>
          <a:lstStyle>
            <a:lvl1pPr>
              <a:defRPr/>
            </a:lvl1pPr>
          </a:lstStyle>
          <a:p>
            <a:fld id="{5DABEEB1-C8C5-42F4-A32B-8416F7E06C29}" type="slidenum">
              <a:rPr lang="en-US" altLang="pt-BR"/>
              <a:pPr/>
              <a:t>‹nº›</a:t>
            </a:fld>
            <a:endParaRPr lang="en-US" altLang="pt-BR"/>
          </a:p>
        </p:txBody>
      </p:sp>
    </p:spTree>
    <p:extLst>
      <p:ext uri="{BB962C8B-B14F-4D97-AF65-F5344CB8AC3E}">
        <p14:creationId xmlns:p14="http://schemas.microsoft.com/office/powerpoint/2010/main" val="71496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1B5421-E161-4E97-9D23-91E89690155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Click to edit Master title style</a:t>
            </a:r>
            <a:endParaRPr lang="en-US" altLang="pt-BR"/>
          </a:p>
        </p:txBody>
      </p:sp>
      <p:sp>
        <p:nvSpPr>
          <p:cNvPr id="1027" name="Text Placeholder 2">
            <a:extLst>
              <a:ext uri="{FF2B5EF4-FFF2-40B4-BE49-F238E27FC236}">
                <a16:creationId xmlns:a16="http://schemas.microsoft.com/office/drawing/2014/main" id="{C78C029D-63D1-4FB0-8716-A015C3111F2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Click to edit Master text styles</a:t>
            </a:r>
          </a:p>
          <a:p>
            <a:pPr lvl="1"/>
            <a:r>
              <a:rPr lang="pt-BR" altLang="pt-BR"/>
              <a:t>Second level</a:t>
            </a:r>
          </a:p>
          <a:p>
            <a:pPr lvl="2"/>
            <a:r>
              <a:rPr lang="pt-BR" altLang="pt-BR"/>
              <a:t>Third level</a:t>
            </a:r>
          </a:p>
          <a:p>
            <a:pPr lvl="3"/>
            <a:r>
              <a:rPr lang="pt-BR" altLang="pt-BR"/>
              <a:t>Fourth level</a:t>
            </a:r>
          </a:p>
          <a:p>
            <a:pPr lvl="4"/>
            <a:r>
              <a:rPr lang="pt-BR" altLang="pt-BR"/>
              <a:t>Fifth level</a:t>
            </a:r>
            <a:endParaRPr lang="en-US" altLang="pt-BR"/>
          </a:p>
        </p:txBody>
      </p:sp>
      <p:sp>
        <p:nvSpPr>
          <p:cNvPr id="4" name="Date Placeholder 3">
            <a:extLst>
              <a:ext uri="{FF2B5EF4-FFF2-40B4-BE49-F238E27FC236}">
                <a16:creationId xmlns:a16="http://schemas.microsoft.com/office/drawing/2014/main" id="{F44F5421-1C41-4C69-A894-5EB641074A6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2205F40-0CDD-4824-AA99-3EFBB62AD57E}" type="datetimeFigureOut">
              <a:rPr lang="en-US"/>
              <a:pPr>
                <a:defRPr/>
              </a:pPr>
              <a:t>11/22/2019</a:t>
            </a:fld>
            <a:endParaRPr lang="en-US"/>
          </a:p>
        </p:txBody>
      </p:sp>
      <p:sp>
        <p:nvSpPr>
          <p:cNvPr id="5" name="Footer Placeholder 4">
            <a:extLst>
              <a:ext uri="{FF2B5EF4-FFF2-40B4-BE49-F238E27FC236}">
                <a16:creationId xmlns:a16="http://schemas.microsoft.com/office/drawing/2014/main" id="{0C328DBF-9E3A-407E-AE8C-E746285063D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A9606A2-FBBC-4416-9EF6-A4AC980E566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54CD983-F6F3-4720-ACEC-DF044CCAB036}" type="slidenum">
              <a:rPr lang="en-US" altLang="pt-BR"/>
              <a:pPr/>
              <a:t>‹nº›</a:t>
            </a:fld>
            <a:endParaRPr lang="en-US"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3E025480-C31E-4821-872B-CA6715E14D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0038C6A-993B-4D2C-A401-51F472AC4FB9}"/>
              </a:ext>
            </a:extLst>
          </p:cNvPr>
          <p:cNvSpPr>
            <a:spLocks noGrp="1"/>
          </p:cNvSpPr>
          <p:nvPr>
            <p:ph type="title"/>
          </p:nvPr>
        </p:nvSpPr>
        <p:spPr/>
        <p:txBody>
          <a:bodyPr/>
          <a:lstStyle/>
          <a:p>
            <a:endParaRPr lang="pt-BR" altLang="pt-BR"/>
          </a:p>
        </p:txBody>
      </p:sp>
      <p:pic>
        <p:nvPicPr>
          <p:cNvPr id="11267" name="Picture 3">
            <a:extLst>
              <a:ext uri="{FF2B5EF4-FFF2-40B4-BE49-F238E27FC236}">
                <a16:creationId xmlns:a16="http://schemas.microsoft.com/office/drawing/2014/main" id="{38693893-C2F4-4D2A-89AE-532F6DBBD1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E32B62D7-E87D-45BB-9FE6-73BD5E7D12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68B78B6-E989-44DF-BAB8-BF0847C3BC90}"/>
              </a:ext>
            </a:extLst>
          </p:cNvPr>
          <p:cNvSpPr>
            <a:spLocks noGrp="1"/>
          </p:cNvSpPr>
          <p:nvPr>
            <p:ph type="title"/>
          </p:nvPr>
        </p:nvSpPr>
        <p:spPr>
          <a:xfrm>
            <a:off x="457200" y="135100"/>
            <a:ext cx="8229600" cy="1615093"/>
          </a:xfrm>
        </p:spPr>
        <p:txBody>
          <a:bodyPr rtlCol="0">
            <a:noAutofit/>
          </a:bodyPr>
          <a:lstStyle/>
          <a:p>
            <a:pPr fontAlgn="auto">
              <a:spcAft>
                <a:spcPts val="0"/>
              </a:spcAft>
              <a:defRPr/>
            </a:pPr>
            <a:b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br>
            <a:b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Qual era o nome do príncipe rebelde no Céu, e por que ele se rebelou?</a:t>
            </a:r>
            <a:b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ontent Placeholder 3">
            <a:extLst>
              <a:ext uri="{FF2B5EF4-FFF2-40B4-BE49-F238E27FC236}">
                <a16:creationId xmlns:a16="http://schemas.microsoft.com/office/drawing/2014/main" id="{C7256743-499E-4EC8-946A-EC36242AA915}"/>
              </a:ext>
            </a:extLst>
          </p:cNvPr>
          <p:cNvSpPr>
            <a:spLocks noGrp="1"/>
          </p:cNvSpPr>
          <p:nvPr>
            <p:ph sz="half" idx="1"/>
          </p:nvPr>
        </p:nvSpPr>
        <p:spPr>
          <a:xfrm>
            <a:off x="457200" y="2175106"/>
            <a:ext cx="4038600" cy="3951057"/>
          </a:xfrm>
        </p:spPr>
        <p:txBody>
          <a:bodyPr rtlCol="0">
            <a:normAutofit/>
          </a:bodyPr>
          <a:lstStyle/>
          <a:p>
            <a:pPr marL="0" indent="0" fontAlgn="auto">
              <a:spcAft>
                <a:spcPts val="0"/>
              </a:spcAft>
              <a:buFont typeface="Arial"/>
              <a:buNone/>
              <a:defRPr/>
            </a:pP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“Tu dizias no  teu coração... serei semelhante ao Altíssimo”</a:t>
            </a:r>
          </a:p>
          <a:p>
            <a:pPr marL="0" indent="0" fontAlgn="auto">
              <a:spcAft>
                <a:spcPts val="0"/>
              </a:spcAft>
              <a:buFont typeface="Arial"/>
              <a:buNone/>
              <a:defRPr/>
            </a:pPr>
            <a:endPar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3600" b="1" dirty="0">
                <a:ln w="18415" cmpd="sng">
                  <a:solidFill>
                    <a:srgbClr val="FFFFFF"/>
                  </a:solidFill>
                  <a:prstDash val="solid"/>
                </a:ln>
                <a:solidFill>
                  <a:srgbClr val="FFFF00"/>
                </a:solidFill>
                <a:effectLst>
                  <a:outerShdw blurRad="63500" dir="3600000" algn="tl" rotWithShape="0">
                    <a:srgbClr val="000000">
                      <a:alpha val="70000"/>
                    </a:srgbClr>
                  </a:outerShdw>
                </a:effectLst>
              </a:rPr>
              <a:t>Isaías 14:13 e 14</a:t>
            </a:r>
            <a:endParaRPr lang="en-US" sz="36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a:extLst>
              <a:ext uri="{FF2B5EF4-FFF2-40B4-BE49-F238E27FC236}">
                <a16:creationId xmlns:a16="http://schemas.microsoft.com/office/drawing/2014/main" id="{0333DD9D-510D-4581-9095-51F6E5D731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724E81D-6D38-4C4A-9F1D-22A2ED2B3D78}"/>
              </a:ext>
            </a:extLst>
          </p:cNvPr>
          <p:cNvSpPr>
            <a:spLocks noGrp="1"/>
          </p:cNvSpPr>
          <p:nvPr>
            <p:ph type="title"/>
          </p:nvPr>
        </p:nvSpPr>
        <p:spPr>
          <a:xfrm>
            <a:off x="474088" y="405299"/>
            <a:ext cx="4173913" cy="1693183"/>
          </a:xfrm>
        </p:spPr>
        <p:txBody>
          <a:bodyPr rtlCol="0">
            <a:normAutofit fontScale="90000"/>
          </a:bodyPr>
          <a:lstStyle/>
          <a:p>
            <a:pPr algn="l" fontAlgn="auto">
              <a:spcAft>
                <a:spcPts val="0"/>
              </a:spcAft>
              <a:defRPr/>
            </a:pP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Quem criou o diabo?</a:t>
            </a:r>
            <a:b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id="{BA5CF1DE-AA58-4C06-B0B7-839355B8B0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AACDA64-E2C1-4367-AB4B-E7379E0DA8A2}"/>
              </a:ext>
            </a:extLst>
          </p:cNvPr>
          <p:cNvSpPr>
            <a:spLocks noGrp="1"/>
          </p:cNvSpPr>
          <p:nvPr>
            <p:ph sz="half" idx="1"/>
          </p:nvPr>
        </p:nvSpPr>
        <p:spPr>
          <a:xfrm>
            <a:off x="457200" y="753671"/>
            <a:ext cx="4038600" cy="5467133"/>
          </a:xfrm>
        </p:spPr>
        <p:txBody>
          <a:bodyPr rtlCol="0">
            <a:normAutofit/>
          </a:bodyPr>
          <a:lstStyle/>
          <a:p>
            <a:pPr marL="0" indent="0" fontAlgn="auto">
              <a:spcAft>
                <a:spcPts val="0"/>
              </a:spcAft>
              <a:buFont typeface="Arial"/>
              <a:buNone/>
              <a:defRPr/>
            </a:pPr>
            <a:r>
              <a:rPr lang="pt-B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“Perfeito eras nos teus caminhos, desde o dia em que foste criado até que se achou iniquidade em ti”</a:t>
            </a:r>
          </a:p>
          <a:p>
            <a:pPr marL="0" indent="0" fontAlgn="auto">
              <a:spcAft>
                <a:spcPts val="0"/>
              </a:spcAft>
              <a:buFont typeface="Arial"/>
              <a:buNone/>
              <a:defRPr/>
            </a:pPr>
            <a:endParaRPr lang="pt-BR"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4000" b="1" dirty="0">
                <a:ln w="18415" cmpd="sng">
                  <a:solidFill>
                    <a:srgbClr val="FFFFFF"/>
                  </a:solidFill>
                  <a:prstDash val="solid"/>
                </a:ln>
                <a:solidFill>
                  <a:srgbClr val="FFFF00"/>
                </a:solidFill>
                <a:effectLst>
                  <a:outerShdw blurRad="63500" dir="3600000" algn="tl" rotWithShape="0">
                    <a:srgbClr val="000000">
                      <a:alpha val="70000"/>
                    </a:srgbClr>
                  </a:outerShdw>
                </a:effectLst>
              </a:rPr>
              <a:t>Ezequiel 28:15</a:t>
            </a:r>
            <a:endParaRPr lang="pt-BR"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auto">
              <a:spcAft>
                <a:spcPts val="0"/>
              </a:spcAft>
              <a:buFont typeface="Arial"/>
              <a:buChar char="•"/>
              <a:defRPr/>
            </a:pP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94AE66BF-DEC5-4BA9-AD10-60D85A2F36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0"/>
            <a:ext cx="484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83FB119-BCBD-4BF2-9FEF-E204A6249953}"/>
              </a:ext>
            </a:extLst>
          </p:cNvPr>
          <p:cNvSpPr>
            <a:spLocks noGrp="1"/>
          </p:cNvSpPr>
          <p:nvPr>
            <p:ph type="title"/>
          </p:nvPr>
        </p:nvSpPr>
        <p:spPr/>
        <p:txBody>
          <a:bodyPr/>
          <a:lstStyle/>
          <a:p>
            <a:endParaRPr lang="pt-BR" altLang="pt-BR"/>
          </a:p>
        </p:txBody>
      </p:sp>
      <p:pic>
        <p:nvPicPr>
          <p:cNvPr id="16387" name="Picture 4">
            <a:extLst>
              <a:ext uri="{FF2B5EF4-FFF2-40B4-BE49-F238E27FC236}">
                <a16:creationId xmlns:a16="http://schemas.microsoft.com/office/drawing/2014/main" id="{0AED51C8-59C8-4F70-9364-C814A5CBA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6A8336C-5675-422D-B576-CB21533081C9}"/>
              </a:ext>
            </a:extLst>
          </p:cNvPr>
          <p:cNvSpPr>
            <a:spLocks noGrp="1"/>
          </p:cNvSpPr>
          <p:nvPr>
            <p:ph type="title"/>
          </p:nvPr>
        </p:nvSpPr>
        <p:spPr/>
        <p:txBody>
          <a:bodyPr/>
          <a:lstStyle/>
          <a:p>
            <a:endParaRPr lang="pt-BR" altLang="pt-BR"/>
          </a:p>
        </p:txBody>
      </p:sp>
      <p:pic>
        <p:nvPicPr>
          <p:cNvPr id="17411" name="Picture 4">
            <a:extLst>
              <a:ext uri="{FF2B5EF4-FFF2-40B4-BE49-F238E27FC236}">
                <a16:creationId xmlns:a16="http://schemas.microsoft.com/office/drawing/2014/main" id="{5A8FA26C-372F-4025-918B-54664FEEAF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54778C51-1418-42C8-AFCC-9B11745382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20638"/>
            <a:ext cx="9170988"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DE8EC4B-E443-4C99-BAB5-6CB5F8A8FF6E}"/>
              </a:ext>
            </a:extLst>
          </p:cNvPr>
          <p:cNvSpPr>
            <a:spLocks noGrp="1"/>
          </p:cNvSpPr>
          <p:nvPr>
            <p:ph type="title"/>
          </p:nvPr>
        </p:nvSpPr>
        <p:spPr>
          <a:xfrm>
            <a:off x="457200" y="357651"/>
            <a:ext cx="8229600" cy="1143000"/>
          </a:xfrm>
        </p:spPr>
        <p:txBody>
          <a:bodyPr rtlCol="0">
            <a:noAutofit/>
          </a:bodyPr>
          <a:lstStyle/>
          <a:p>
            <a:pPr fontAlgn="auto">
              <a:spcAft>
                <a:spcPts val="0"/>
              </a:spcAft>
              <a:defRPr/>
            </a:pPr>
            <a:r>
              <a:rPr lang="pt-BR"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O que aconteceu finalmente?</a:t>
            </a:r>
            <a:br>
              <a:rPr lang="pt-BR"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a:extLst>
              <a:ext uri="{FF2B5EF4-FFF2-40B4-BE49-F238E27FC236}">
                <a16:creationId xmlns:a16="http://schemas.microsoft.com/office/drawing/2014/main" id="{A60A7E26-433F-48FA-AF0D-E0A3E1B95A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1C0BCC3A-6F91-4793-A2BE-4F2876004A00}"/>
              </a:ext>
            </a:extLst>
          </p:cNvPr>
          <p:cNvSpPr>
            <a:spLocks noGrp="1"/>
          </p:cNvSpPr>
          <p:nvPr>
            <p:ph sz="half" idx="1"/>
          </p:nvPr>
        </p:nvSpPr>
        <p:spPr>
          <a:xfrm>
            <a:off x="457200" y="1265238"/>
            <a:ext cx="4038600" cy="4525963"/>
          </a:xfrm>
        </p:spPr>
        <p:txBody>
          <a:bodyPr rtlCol="0">
            <a:noAutofit/>
          </a:bodyPr>
          <a:lstStyle/>
          <a:p>
            <a:pPr marL="0" indent="0" fontAlgn="auto">
              <a:spcAft>
                <a:spcPts val="0"/>
              </a:spcAft>
              <a:buFont typeface="Arial"/>
              <a:buNone/>
              <a:defRPr/>
            </a:pP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“Houve guerra no céu. Miguel e os Seus anjos pelejaram contra o dragão. Também pelejaram o dragão e seus anjos.” </a:t>
            </a:r>
          </a:p>
          <a:p>
            <a:pPr marL="0" indent="0" fontAlgn="auto">
              <a:spcAft>
                <a:spcPts val="0"/>
              </a:spcAft>
              <a:buFont typeface="Arial"/>
              <a:buNone/>
              <a:defRPr/>
            </a:pPr>
            <a:endPar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3600" b="1" dirty="0">
                <a:ln w="18415" cmpd="sng">
                  <a:solidFill>
                    <a:srgbClr val="FFFFFF"/>
                  </a:solidFill>
                  <a:prstDash val="solid"/>
                </a:ln>
                <a:solidFill>
                  <a:srgbClr val="FFFF00"/>
                </a:solidFill>
                <a:effectLst>
                  <a:outerShdw blurRad="63500" dir="3600000" algn="tl" rotWithShape="0">
                    <a:srgbClr val="000000">
                      <a:alpha val="70000"/>
                    </a:srgbClr>
                  </a:outerShdw>
                </a:effectLst>
              </a:rPr>
              <a:t>Apocalipse 12:7</a:t>
            </a:r>
          </a:p>
          <a:p>
            <a:pPr fontAlgn="auto">
              <a:spcAft>
                <a:spcPts val="0"/>
              </a:spcAft>
              <a:buFont typeface="Arial"/>
              <a:buChar char="•"/>
              <a:defRPr/>
            </a:pPr>
            <a:endPar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46245B43-0787-4C10-9D15-C26AB38334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060ADF4-049B-4281-B866-63354E0FECF9}"/>
              </a:ext>
            </a:extLst>
          </p:cNvPr>
          <p:cNvSpPr>
            <a:spLocks noGrp="1"/>
          </p:cNvSpPr>
          <p:nvPr>
            <p:ph type="title"/>
          </p:nvPr>
        </p:nvSpPr>
        <p:spPr>
          <a:xfrm>
            <a:off x="4856333" y="3751197"/>
            <a:ext cx="3760692" cy="1143000"/>
          </a:xfrm>
        </p:spPr>
        <p:txBody>
          <a:bodyPr rtlCol="0">
            <a:noAutofit/>
          </a:bodyPr>
          <a:lstStyle/>
          <a:p>
            <a:pPr algn="r" fontAlgn="auto">
              <a:spcAft>
                <a:spcPts val="0"/>
              </a:spcAft>
              <a:defRPr/>
            </a:pPr>
            <a:br>
              <a:rPr lang="pt-BR"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t-BR"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Que seres poderosos trabalham sob as ordens do diabo?</a:t>
            </a:r>
            <a:br>
              <a:rPr lang="pt-BR"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95C402E5-2644-4620-960E-F85B4F4D6F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7A385F31-55D5-400B-8AEA-2674166F0A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429FE622-CDF5-480E-A70A-1843A4F7563E}"/>
              </a:ext>
            </a:extLst>
          </p:cNvPr>
          <p:cNvSpPr>
            <a:spLocks noGrp="1"/>
          </p:cNvSpPr>
          <p:nvPr>
            <p:ph sz="half" idx="1"/>
          </p:nvPr>
        </p:nvSpPr>
        <p:spPr>
          <a:xfrm>
            <a:off x="639120" y="421395"/>
            <a:ext cx="4705637" cy="5984755"/>
          </a:xfrm>
        </p:spPr>
        <p:txBody>
          <a:bodyPr rtlCol="0">
            <a:noAutofit/>
          </a:bodyPr>
          <a:lstStyle/>
          <a:p>
            <a:pPr marL="0" indent="0" fontAlgn="auto">
              <a:spcAft>
                <a:spcPts val="0"/>
              </a:spcAft>
              <a:buFont typeface="Arial"/>
              <a:buNone/>
              <a:defRPr/>
            </a:pPr>
            <a:r>
              <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“A sua cauda arrastava a terça parte das estrelas do céu, as quais lançou para a Terra.”</a:t>
            </a:r>
          </a:p>
          <a:p>
            <a:pPr marL="0" indent="0" fontAlgn="auto">
              <a:spcAft>
                <a:spcPts val="0"/>
              </a:spcAft>
              <a:buFont typeface="Arial"/>
              <a:buNone/>
              <a:defRPr/>
            </a:pPr>
            <a:endParaRPr lang="pt-BR" sz="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3200" b="1" dirty="0">
                <a:ln w="18415" cmpd="sng">
                  <a:solidFill>
                    <a:srgbClr val="FFFFFF"/>
                  </a:solidFill>
                  <a:prstDash val="solid"/>
                </a:ln>
                <a:solidFill>
                  <a:srgbClr val="FFFF00"/>
                </a:solidFill>
                <a:effectLst>
                  <a:outerShdw blurRad="63500" dir="3600000" algn="tl" rotWithShape="0">
                    <a:srgbClr val="000000">
                      <a:alpha val="70000"/>
                    </a:srgbClr>
                  </a:outerShdw>
                </a:effectLst>
              </a:rPr>
              <a:t>Apocalipse 12:4</a:t>
            </a:r>
          </a:p>
          <a:p>
            <a:pPr marL="0" indent="0" fontAlgn="auto">
              <a:spcAft>
                <a:spcPts val="0"/>
              </a:spcAft>
              <a:buFont typeface="Arial"/>
              <a:buNone/>
              <a:defRPr/>
            </a:pPr>
            <a:endPar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“O dragão foi atirado para a Terra, e, com ele, os seus anjos.” </a:t>
            </a:r>
          </a:p>
          <a:p>
            <a:pPr marL="0" indent="0" fontAlgn="auto">
              <a:spcAft>
                <a:spcPts val="0"/>
              </a:spcAft>
              <a:buFont typeface="Arial"/>
              <a:buNone/>
              <a:defRPr/>
            </a:pPr>
            <a:endParaRPr lang="pt-BR" sz="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3200" b="1" dirty="0">
                <a:ln w="18415" cmpd="sng">
                  <a:solidFill>
                    <a:srgbClr val="FFFFFF"/>
                  </a:solidFill>
                  <a:prstDash val="solid"/>
                </a:ln>
                <a:solidFill>
                  <a:srgbClr val="FFFF00"/>
                </a:solidFill>
                <a:effectLst>
                  <a:outerShdw blurRad="63500" dir="3600000" algn="tl" rotWithShape="0">
                    <a:srgbClr val="000000">
                      <a:alpha val="70000"/>
                    </a:srgbClr>
                  </a:outerShdw>
                </a:effectLst>
              </a:rPr>
              <a:t>Apocalipse 12.9</a:t>
            </a:r>
          </a:p>
          <a:p>
            <a:pPr marL="0" indent="0" fontAlgn="auto">
              <a:spcAft>
                <a:spcPts val="0"/>
              </a:spcAft>
              <a:buFont typeface="Arial"/>
              <a:buNone/>
              <a:defRPr/>
            </a:pPr>
            <a:r>
              <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fontAlgn="auto">
              <a:spcAft>
                <a:spcPts val="0"/>
              </a:spcAft>
              <a:buFont typeface="Arial"/>
              <a:buChar char="•"/>
              <a:defRPr/>
            </a:pP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blinds(horizontal)">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3BCE498C-AE63-4829-B792-3F01246B80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E82BD6AE-567D-4064-9AEC-01BDE26E54C2}"/>
              </a:ext>
            </a:extLst>
          </p:cNvPr>
          <p:cNvSpPr>
            <a:spLocks noGrp="1"/>
          </p:cNvSpPr>
          <p:nvPr>
            <p:ph sz="half" idx="1"/>
          </p:nvPr>
        </p:nvSpPr>
        <p:spPr>
          <a:xfrm>
            <a:off x="426316" y="634933"/>
            <a:ext cx="4714806" cy="6003005"/>
          </a:xfrm>
        </p:spPr>
        <p:txBody>
          <a:bodyPr rtlCol="0">
            <a:normAutofit fontScale="92500"/>
          </a:bodyPr>
          <a:lstStyle/>
          <a:p>
            <a:pPr marL="0" indent="0" fontAlgn="auto">
              <a:spcAft>
                <a:spcPts val="0"/>
              </a:spcAft>
              <a:buFont typeface="Arial"/>
              <a:buNone/>
              <a:defRPr/>
            </a:pP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pt-BR"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Absalão</a:t>
            </a: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 deu ordem aos seus moços, dizendo: Tomai sentido; quando o coração de </a:t>
            </a:r>
            <a:r>
              <a:rPr lang="pt-BR"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Amnom</a:t>
            </a: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 estiver alegre de vinho... então o matareis. Não temais, pois não sou eu quem </a:t>
            </a:r>
            <a:r>
              <a:rPr lang="pt-BR"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vo-lo</a:t>
            </a: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 ordena?” </a:t>
            </a:r>
          </a:p>
          <a:p>
            <a:pPr marL="0" indent="0" fontAlgn="auto">
              <a:spcAft>
                <a:spcPts val="0"/>
              </a:spcAft>
              <a:buFont typeface="Arial"/>
              <a:buNone/>
              <a:defRPr/>
            </a:pPr>
            <a:endPar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3600" b="1" dirty="0">
                <a:ln w="18415" cmpd="sng">
                  <a:solidFill>
                    <a:srgbClr val="FFFFFF"/>
                  </a:solidFill>
                  <a:prstDash val="solid"/>
                </a:ln>
                <a:solidFill>
                  <a:srgbClr val="FFFF00"/>
                </a:solidFill>
                <a:effectLst>
                  <a:outerShdw blurRad="63500" dir="3600000" algn="tl" rotWithShape="0">
                    <a:srgbClr val="000000">
                      <a:alpha val="70000"/>
                    </a:srgbClr>
                  </a:outerShdw>
                </a:effectLst>
              </a:rPr>
              <a:t>2 Samuel 13:28</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283EA4D6-0D17-4CFA-9B38-2671437C93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44D48077-B44B-4D62-A782-EA9A6794531B}"/>
              </a:ext>
            </a:extLst>
          </p:cNvPr>
          <p:cNvSpPr>
            <a:spLocks noGrp="1"/>
          </p:cNvSpPr>
          <p:nvPr>
            <p:ph sz="half" idx="1"/>
          </p:nvPr>
        </p:nvSpPr>
        <p:spPr>
          <a:xfrm>
            <a:off x="418182" y="404048"/>
            <a:ext cx="4245077" cy="6071886"/>
          </a:xfrm>
        </p:spPr>
        <p:txBody>
          <a:bodyPr rtlCol="0">
            <a:normAutofit/>
          </a:bodyPr>
          <a:lstStyle/>
          <a:p>
            <a:pPr marL="0" indent="0" fontAlgn="auto">
              <a:spcAft>
                <a:spcPts val="0"/>
              </a:spcAft>
              <a:buFont typeface="Arial"/>
              <a:buNone/>
              <a:defRPr/>
            </a:pP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“Então, disse aos seus servos: Vede ali o pedaço de campo de </a:t>
            </a:r>
            <a:r>
              <a:rPr lang="pt-BR"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Joabe</a:t>
            </a: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 pegado ao meu... ide e metei-lhe fogo.”</a:t>
            </a:r>
          </a:p>
          <a:p>
            <a:pPr marL="0" indent="0" fontAlgn="auto">
              <a:spcAft>
                <a:spcPts val="0"/>
              </a:spcAft>
              <a:buFont typeface="Arial"/>
              <a:buNone/>
              <a:defRPr/>
            </a:pPr>
            <a:endPar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3600" b="1" dirty="0">
                <a:ln w="18415" cmpd="sng">
                  <a:solidFill>
                    <a:srgbClr val="FFFFFF"/>
                  </a:solidFill>
                  <a:prstDash val="solid"/>
                </a:ln>
                <a:solidFill>
                  <a:srgbClr val="FFFF00"/>
                </a:solidFill>
                <a:effectLst>
                  <a:outerShdw blurRad="63500" dir="3600000" algn="tl" rotWithShape="0">
                    <a:srgbClr val="000000">
                      <a:alpha val="70000"/>
                    </a:srgbClr>
                  </a:outerShdw>
                </a:effectLst>
              </a:rPr>
              <a:t>2 Samuel 14:30</a:t>
            </a:r>
            <a:endParaRPr lang="pt-BR" sz="24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B56E7F63-35D1-4342-B6A2-E84492DBA8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18870EE-F2F5-4680-9EAA-8EF42F55CF98}"/>
              </a:ext>
            </a:extLst>
          </p:cNvPr>
          <p:cNvSpPr>
            <a:spLocks noGrp="1"/>
          </p:cNvSpPr>
          <p:nvPr>
            <p:ph type="title"/>
          </p:nvPr>
        </p:nvSpPr>
        <p:spPr/>
        <p:txBody>
          <a:bodyPr rtlCol="0">
            <a:normAutofit fontScale="90000"/>
          </a:bodyPr>
          <a:lstStyle/>
          <a:p>
            <a:pPr fontAlgn="auto">
              <a:spcAft>
                <a:spcPts val="0"/>
              </a:spcAft>
              <a:defRPr/>
            </a:pPr>
            <a:br>
              <a:rPr lang="pt-BR" b="1" dirty="0">
                <a:ln w="18415" cmpd="sng">
                  <a:solidFill>
                    <a:srgbClr val="FFFFFF"/>
                  </a:solidFill>
                  <a:prstDash val="solid"/>
                </a:ln>
                <a:solidFill>
                  <a:srgbClr val="FFFFFF"/>
                </a:solidFill>
                <a:effectLst>
                  <a:outerShdw blurRad="152400" dir="3600000" algn="tl" rotWithShape="0">
                    <a:srgbClr val="000000">
                      <a:alpha val="95000"/>
                    </a:srgbClr>
                  </a:outerShdw>
                </a:effectLst>
              </a:rPr>
            </a:br>
            <a:r>
              <a:rPr lang="pt-BR" b="1" dirty="0">
                <a:ln w="18415" cmpd="sng">
                  <a:solidFill>
                    <a:srgbClr val="FFFFFF"/>
                  </a:solidFill>
                  <a:prstDash val="solid"/>
                </a:ln>
                <a:solidFill>
                  <a:srgbClr val="FFFFFF"/>
                </a:solidFill>
                <a:effectLst>
                  <a:outerShdw blurRad="152400" dir="3600000" algn="tl" rotWithShape="0">
                    <a:srgbClr val="000000">
                      <a:alpha val="95000"/>
                    </a:srgbClr>
                  </a:outerShdw>
                </a:effectLst>
              </a:rPr>
              <a:t>Que métodos Satanás usa em seu trabalho?</a:t>
            </a:r>
            <a:br>
              <a:rPr lang="pt-BR" b="1" dirty="0">
                <a:ln w="18415" cmpd="sng">
                  <a:solidFill>
                    <a:srgbClr val="FFFFFF"/>
                  </a:solidFill>
                  <a:prstDash val="solid"/>
                </a:ln>
                <a:solidFill>
                  <a:srgbClr val="FFFFFF"/>
                </a:solidFill>
                <a:effectLst>
                  <a:outerShdw blurRad="152400" dir="3600000" algn="tl" rotWithShape="0">
                    <a:srgbClr val="000000">
                      <a:alpha val="95000"/>
                    </a:srgbClr>
                  </a:outerShdw>
                </a:effectLst>
              </a:rPr>
            </a:br>
            <a:endParaRPr lang="en-US" b="1" dirty="0">
              <a:ln w="18415" cmpd="sng">
                <a:solidFill>
                  <a:srgbClr val="FFFFFF"/>
                </a:solidFill>
                <a:prstDash val="solid"/>
              </a:ln>
              <a:solidFill>
                <a:srgbClr val="FFFFFF"/>
              </a:solidFill>
              <a:effectLst>
                <a:outerShdw blurRad="152400" dir="3600000" algn="tl" rotWithShape="0">
                  <a:srgbClr val="000000">
                    <a:alpha val="95000"/>
                  </a:srgbClr>
                </a:outerShdw>
              </a:effectLst>
            </a:endParaRPr>
          </a:p>
        </p:txBody>
      </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7311F142-34A6-4A84-9812-9638C32B52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6F49B4CF-16FB-4B2F-B1CA-2D7D3D68D5A7}"/>
              </a:ext>
            </a:extLst>
          </p:cNvPr>
          <p:cNvSpPr>
            <a:spLocks noGrp="1"/>
          </p:cNvSpPr>
          <p:nvPr>
            <p:ph type="title"/>
          </p:nvPr>
        </p:nvSpPr>
        <p:spPr>
          <a:xfrm>
            <a:off x="457200" y="23412"/>
            <a:ext cx="8229600" cy="1143000"/>
          </a:xfrm>
        </p:spPr>
        <p:txBody>
          <a:bodyPr rtlCol="0">
            <a:normAutofit/>
          </a:bodyPr>
          <a:lstStyle/>
          <a:p>
            <a:pPr fontAlgn="auto">
              <a:spcAft>
                <a:spcPts val="0"/>
              </a:spcAft>
              <a:defRPr/>
            </a:pPr>
            <a:r>
              <a:rPr lang="en-US"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Ele</a:t>
            </a: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engana</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ontent Placeholder 4">
            <a:extLst>
              <a:ext uri="{FF2B5EF4-FFF2-40B4-BE49-F238E27FC236}">
                <a16:creationId xmlns:a16="http://schemas.microsoft.com/office/drawing/2014/main" id="{0C26283D-F395-413D-8F64-BE21480F1AC8}"/>
              </a:ext>
            </a:extLst>
          </p:cNvPr>
          <p:cNvSpPr>
            <a:spLocks noGrp="1"/>
          </p:cNvSpPr>
          <p:nvPr>
            <p:ph sz="half" idx="1"/>
          </p:nvPr>
        </p:nvSpPr>
        <p:spPr>
          <a:xfrm>
            <a:off x="457199" y="1189495"/>
            <a:ext cx="5976045" cy="4525963"/>
          </a:xfrm>
        </p:spPr>
        <p:txBody>
          <a:bodyPr rtlCol="0">
            <a:noAutofit/>
          </a:bodyPr>
          <a:lstStyle/>
          <a:p>
            <a:pPr marL="0" indent="0" fontAlgn="auto">
              <a:spcAft>
                <a:spcPts val="0"/>
              </a:spcAft>
              <a:buFont typeface="Arial"/>
              <a:buNone/>
              <a:defRPr/>
            </a:pP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 “Ele foi homicida desde o princípio... [ele] é mentiroso e pai da mentira.”</a:t>
            </a:r>
          </a:p>
          <a:p>
            <a:pPr marL="0" indent="0" fontAlgn="auto">
              <a:spcAft>
                <a:spcPts val="0"/>
              </a:spcAft>
              <a:buFont typeface="Arial"/>
              <a:buNone/>
              <a:defRPr/>
            </a:pPr>
            <a:r>
              <a:rPr lang="pt-BR" b="1" dirty="0">
                <a:ln w="18415" cmpd="sng">
                  <a:solidFill>
                    <a:srgbClr val="FFFFFF"/>
                  </a:solidFill>
                  <a:prstDash val="solid"/>
                </a:ln>
                <a:solidFill>
                  <a:srgbClr val="FFFF00"/>
                </a:solidFill>
                <a:effectLst>
                  <a:outerShdw blurRad="63500" dir="3600000" algn="tl" rotWithShape="0">
                    <a:srgbClr val="000000">
                      <a:alpha val="70000"/>
                    </a:srgbClr>
                  </a:outerShdw>
                </a:effectLst>
              </a:rPr>
              <a:t>João 8:44 </a:t>
            </a:r>
          </a:p>
          <a:p>
            <a:pPr marL="0" indent="0" fontAlgn="auto">
              <a:spcAft>
                <a:spcPts val="0"/>
              </a:spcAft>
              <a:buFont typeface="Arial"/>
              <a:buNone/>
              <a:defRPr/>
            </a:pPr>
            <a:endPar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“Satanás, o sedutor de todo o mundo.”</a:t>
            </a:r>
          </a:p>
          <a:p>
            <a:pPr marL="0" indent="0" fontAlgn="auto">
              <a:spcAft>
                <a:spcPts val="0"/>
              </a:spcAft>
              <a:buFont typeface="Arial"/>
              <a:buNone/>
              <a:defRPr/>
            </a:pPr>
            <a:r>
              <a:rPr lang="pt-BR" b="1" dirty="0">
                <a:ln w="18415" cmpd="sng">
                  <a:solidFill>
                    <a:srgbClr val="FFFFFF"/>
                  </a:solidFill>
                  <a:prstDash val="solid"/>
                </a:ln>
                <a:solidFill>
                  <a:srgbClr val="FFFF00"/>
                </a:solidFill>
                <a:effectLst>
                  <a:outerShdw blurRad="63500" dir="3600000" algn="tl" rotWithShape="0">
                    <a:srgbClr val="000000">
                      <a:alpha val="70000"/>
                    </a:srgbClr>
                  </a:outerShdw>
                </a:effectLst>
              </a:rPr>
              <a:t>Apocalipse 12:9</a:t>
            </a:r>
          </a:p>
          <a:p>
            <a:pPr marL="0" indent="0" fontAlgn="auto">
              <a:spcAft>
                <a:spcPts val="0"/>
              </a:spcAft>
              <a:buFont typeface="Arial"/>
              <a:buNone/>
              <a:defRPr/>
            </a:pPr>
            <a:endPar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“Porque eles são espíritos de demônios, operadores de sinais.”</a:t>
            </a:r>
          </a:p>
          <a:p>
            <a:pPr marL="0" indent="0" fontAlgn="auto">
              <a:spcAft>
                <a:spcPts val="0"/>
              </a:spcAft>
              <a:buFont typeface="Arial"/>
              <a:buNone/>
              <a:defRPr/>
            </a:pPr>
            <a:r>
              <a:rPr lang="en-US" b="1" dirty="0" err="1">
                <a:ln w="18415" cmpd="sng">
                  <a:solidFill>
                    <a:srgbClr val="FFFFFF"/>
                  </a:solidFill>
                  <a:prstDash val="solid"/>
                </a:ln>
                <a:solidFill>
                  <a:srgbClr val="FFFF00"/>
                </a:solidFill>
                <a:effectLst>
                  <a:outerShdw blurRad="63500" dir="3600000" algn="tl" rotWithShape="0">
                    <a:srgbClr val="000000">
                      <a:alpha val="70000"/>
                    </a:srgbClr>
                  </a:outerShdw>
                </a:effectLst>
              </a:rPr>
              <a:t>Apocalipse</a:t>
            </a:r>
            <a:r>
              <a:rPr lang="en-US" b="1" dirty="0">
                <a:ln w="18415" cmpd="sng">
                  <a:solidFill>
                    <a:srgbClr val="FFFFFF"/>
                  </a:solidFill>
                  <a:prstDash val="solid"/>
                </a:ln>
                <a:solidFill>
                  <a:srgbClr val="FFFF00"/>
                </a:solidFill>
                <a:effectLst>
                  <a:outerShdw blurRad="63500" dir="3600000" algn="tl" rotWithShape="0">
                    <a:srgbClr val="000000">
                      <a:alpha val="70000"/>
                    </a:srgbClr>
                  </a:outerShdw>
                </a:effectLst>
              </a:rPr>
              <a:t> 16:14</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2AF4850A-9EA9-460B-9F6F-4C5B57B1CC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18B4AC69-AF77-4C1E-B3BC-FDF3BBF8EE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73EED15-4B08-4A92-87B2-97AB02E1DEE0}"/>
              </a:ext>
            </a:extLst>
          </p:cNvPr>
          <p:cNvSpPr>
            <a:spLocks noGrp="1"/>
          </p:cNvSpPr>
          <p:nvPr>
            <p:ph type="title"/>
          </p:nvPr>
        </p:nvSpPr>
        <p:spPr/>
        <p:txBody>
          <a:bodyPr rtlCol="0">
            <a:normAutofit/>
          </a:bodyPr>
          <a:lstStyle/>
          <a:p>
            <a:pPr fontAlgn="auto">
              <a:spcAft>
                <a:spcPts val="0"/>
              </a:spcAft>
              <a:defRPr/>
            </a:pPr>
            <a:r>
              <a:rPr lang="en-US"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Ele</a:t>
            </a: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rPr>
              <a:t> opera </a:t>
            </a:r>
            <a:r>
              <a:rPr lang="en-US"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falsos</a:t>
            </a: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milagres</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69CDF122-574D-4085-BB25-C6ABE56B41E3}"/>
              </a:ext>
            </a:extLst>
          </p:cNvPr>
          <p:cNvSpPr>
            <a:spLocks noGrp="1"/>
          </p:cNvSpPr>
          <p:nvPr>
            <p:ph type="title"/>
          </p:nvPr>
        </p:nvSpPr>
        <p:spPr/>
        <p:txBody>
          <a:bodyPr/>
          <a:lstStyle/>
          <a:p>
            <a:endParaRPr lang="pt-BR" altLang="pt-BR"/>
          </a:p>
        </p:txBody>
      </p:sp>
      <p:pic>
        <p:nvPicPr>
          <p:cNvPr id="28675" name="Picture 3">
            <a:extLst>
              <a:ext uri="{FF2B5EF4-FFF2-40B4-BE49-F238E27FC236}">
                <a16:creationId xmlns:a16="http://schemas.microsoft.com/office/drawing/2014/main" id="{1764E9A6-C472-4EAA-B453-8AFA5B197F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a16="http://schemas.microsoft.com/office/drawing/2014/main" id="{7C6B2778-15BA-4D24-9115-467490C4A9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0C1166A2-EF71-424C-9C4B-DDB23583BD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F9FBE4EE-53DF-4B42-8531-F03CAE738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2E3B5B4-9B8D-4CF3-BF6F-CBBDC0999048}"/>
              </a:ext>
            </a:extLst>
          </p:cNvPr>
          <p:cNvSpPr>
            <a:spLocks noGrp="1"/>
          </p:cNvSpPr>
          <p:nvPr>
            <p:ph type="title"/>
          </p:nvPr>
        </p:nvSpPr>
        <p:spPr/>
        <p:txBody>
          <a:bodyPr/>
          <a:lstStyle/>
          <a:p>
            <a:endParaRPr lang="pt-BR" altLang="pt-BR"/>
          </a:p>
        </p:txBody>
      </p:sp>
      <p:pic>
        <p:nvPicPr>
          <p:cNvPr id="31747" name="Picture 3">
            <a:extLst>
              <a:ext uri="{FF2B5EF4-FFF2-40B4-BE49-F238E27FC236}">
                <a16:creationId xmlns:a16="http://schemas.microsoft.com/office/drawing/2014/main" id="{B217BDAC-0BB1-42CD-A43E-30CC5794CB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a:extLst>
              <a:ext uri="{FF2B5EF4-FFF2-40B4-BE49-F238E27FC236}">
                <a16:creationId xmlns:a16="http://schemas.microsoft.com/office/drawing/2014/main" id="{5F07B124-5E21-46FA-8749-6D7A317358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CCEB895-23C3-4F08-8AD1-308DE257C018}"/>
              </a:ext>
            </a:extLst>
          </p:cNvPr>
          <p:cNvSpPr>
            <a:spLocks noGrp="1"/>
          </p:cNvSpPr>
          <p:nvPr>
            <p:ph type="title"/>
          </p:nvPr>
        </p:nvSpPr>
        <p:spPr>
          <a:xfrm>
            <a:off x="569256" y="1945931"/>
            <a:ext cx="3315254" cy="1143000"/>
          </a:xfrm>
        </p:spPr>
        <p:txBody>
          <a:bodyPr rtlCol="0">
            <a:noAutofit/>
          </a:bodyPr>
          <a:lstStyle/>
          <a:p>
            <a:pPr fontAlgn="auto">
              <a:spcAft>
                <a:spcPts val="0"/>
              </a:spcAft>
              <a:defRPr/>
            </a:pPr>
            <a:r>
              <a:rPr lang="pt-BR"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Quando o diabo é mais perigoso?</a:t>
            </a:r>
            <a:br>
              <a:rPr lang="pt-BR"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a:extLst>
              <a:ext uri="{FF2B5EF4-FFF2-40B4-BE49-F238E27FC236}">
                <a16:creationId xmlns:a16="http://schemas.microsoft.com/office/drawing/2014/main" id="{67122C4B-7DAD-49C0-B529-040933A6D0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3C947833-5933-4BFA-80D3-401B1841A683}"/>
              </a:ext>
            </a:extLst>
          </p:cNvPr>
          <p:cNvSpPr>
            <a:spLocks noGrp="1"/>
          </p:cNvSpPr>
          <p:nvPr>
            <p:ph sz="half" idx="1"/>
          </p:nvPr>
        </p:nvSpPr>
        <p:spPr>
          <a:xfrm>
            <a:off x="457199" y="965286"/>
            <a:ext cx="4622542" cy="5253132"/>
          </a:xfrm>
        </p:spPr>
        <p:txBody>
          <a:bodyPr rtlCol="0">
            <a:normAutofit/>
          </a:bodyPr>
          <a:lstStyle/>
          <a:p>
            <a:pPr marL="0" indent="0" fontAlgn="auto">
              <a:spcAft>
                <a:spcPts val="0"/>
              </a:spcAft>
              <a:buFont typeface="Arial"/>
              <a:buNone/>
              <a:defRPr/>
            </a:pPr>
            <a:r>
              <a:rPr lang="pt-B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“E não é de admirar, porque o próprio Satanás se transforma em anjo de luz.”</a:t>
            </a:r>
          </a:p>
          <a:p>
            <a:pPr marL="0" indent="0" fontAlgn="auto">
              <a:spcAft>
                <a:spcPts val="0"/>
              </a:spcAft>
              <a:buFont typeface="Arial"/>
              <a:buNone/>
              <a:defRPr/>
            </a:pPr>
            <a:endParaRPr lang="pt-BR"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4000" b="1" dirty="0">
                <a:ln w="18415" cmpd="sng">
                  <a:solidFill>
                    <a:srgbClr val="FFFFFF"/>
                  </a:solidFill>
                  <a:prstDash val="solid"/>
                </a:ln>
                <a:solidFill>
                  <a:srgbClr val="FFFF00"/>
                </a:solidFill>
                <a:effectLst>
                  <a:outerShdw blurRad="63500" dir="3600000" algn="tl" rotWithShape="0">
                    <a:srgbClr val="000000">
                      <a:alpha val="70000"/>
                    </a:srgbClr>
                  </a:outerShdw>
                </a:effectLst>
              </a:rPr>
              <a:t>2 Coríntios 11:14-15  </a:t>
            </a:r>
          </a:p>
          <a:p>
            <a:pPr marL="0" indent="0" fontAlgn="auto">
              <a:spcAft>
                <a:spcPts val="0"/>
              </a:spcAft>
              <a:buFont typeface="Arial"/>
              <a:buNone/>
              <a:defRPr/>
            </a:pPr>
            <a:endParaRPr lang="en-US"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a:extLst>
              <a:ext uri="{FF2B5EF4-FFF2-40B4-BE49-F238E27FC236}">
                <a16:creationId xmlns:a16="http://schemas.microsoft.com/office/drawing/2014/main" id="{2BD63C1F-0D25-4394-9593-D40F69A91A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8DF12C3D-3018-45F8-8C8B-417D7686350A}"/>
              </a:ext>
            </a:extLst>
          </p:cNvPr>
          <p:cNvSpPr>
            <a:spLocks noGrp="1"/>
          </p:cNvSpPr>
          <p:nvPr>
            <p:ph sz="half" idx="1"/>
          </p:nvPr>
        </p:nvSpPr>
        <p:spPr>
          <a:xfrm>
            <a:off x="457200" y="853243"/>
            <a:ext cx="5052078" cy="5607936"/>
          </a:xfrm>
        </p:spPr>
        <p:txBody>
          <a:bodyPr rtlCol="0">
            <a:normAutofit/>
          </a:bodyPr>
          <a:lstStyle/>
          <a:p>
            <a:pPr marL="0" indent="0" fontAlgn="auto">
              <a:spcAft>
                <a:spcPts val="0"/>
              </a:spcAft>
              <a:buFont typeface="Arial"/>
              <a:buNone/>
              <a:defRPr/>
            </a:pP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“Então, o diabo... Lhe disse: Se és Filho de Deus, atira-te abaixo, porque está escrito: Aos Seus anjos ordenará a teu respeito que te guardem.”</a:t>
            </a:r>
          </a:p>
          <a:p>
            <a:pPr marL="0" indent="0" fontAlgn="auto">
              <a:spcAft>
                <a:spcPts val="0"/>
              </a:spcAft>
              <a:buFont typeface="Arial"/>
              <a:buNone/>
              <a:defRPr/>
            </a:pPr>
            <a:endPar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3600" b="1" dirty="0">
                <a:ln w="18415" cmpd="sng">
                  <a:solidFill>
                    <a:srgbClr val="FFFFFF"/>
                  </a:solidFill>
                  <a:prstDash val="solid"/>
                </a:ln>
                <a:solidFill>
                  <a:srgbClr val="FFFF00"/>
                </a:solidFill>
                <a:effectLst>
                  <a:outerShdw blurRad="63500" dir="3600000" algn="tl" rotWithShape="0">
                    <a:srgbClr val="000000">
                      <a:alpha val="70000"/>
                    </a:srgbClr>
                  </a:outerShdw>
                </a:effectLst>
              </a:rPr>
              <a:t>Mateus 4:5 e 6</a:t>
            </a:r>
          </a:p>
          <a:p>
            <a:pPr fontAlgn="auto">
              <a:spcAft>
                <a:spcPts val="0"/>
              </a:spcAft>
              <a:buFont typeface="Arial"/>
              <a:buChar char="•"/>
              <a:defRPr/>
            </a:pPr>
            <a:endPar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E7076C36-16E3-47FE-B80D-4CDA72E28F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01">
            <a:extLst>
              <a:ext uri="{FF2B5EF4-FFF2-40B4-BE49-F238E27FC236}">
                <a16:creationId xmlns:a16="http://schemas.microsoft.com/office/drawing/2014/main" id="{C7A507A4-DBD1-477E-8788-D20C7BAB66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066817E5-893B-4988-A1B8-4F8330579D43}"/>
              </a:ext>
            </a:extLst>
          </p:cNvPr>
          <p:cNvSpPr>
            <a:spLocks noGrp="1"/>
          </p:cNvSpPr>
          <p:nvPr>
            <p:ph sz="half" idx="1"/>
          </p:nvPr>
        </p:nvSpPr>
        <p:spPr>
          <a:xfrm>
            <a:off x="457200" y="692654"/>
            <a:ext cx="4921349" cy="5433509"/>
          </a:xfrm>
        </p:spPr>
        <p:txBody>
          <a:bodyPr rtlCol="0">
            <a:noAutofit/>
          </a:bodyPr>
          <a:lstStyle/>
          <a:p>
            <a:pPr marL="0" indent="0" fontAlgn="auto">
              <a:spcAft>
                <a:spcPts val="0"/>
              </a:spcAft>
              <a:buFont typeface="Arial"/>
              <a:buNone/>
              <a:defRPr/>
            </a:pPr>
            <a:r>
              <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“Também, quando alguém se chegava para inclinar-se diante dele, ele estendia a mão, pegava-o e o beijava. Desta maneira fazia </a:t>
            </a:r>
            <a:r>
              <a:rPr lang="pt-BR" sz="3200"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Absalão</a:t>
            </a:r>
            <a:r>
              <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 a todo o Israel que vinha ao rei para juízo e, assim, ele furtava o coração dos homens de Israel.”</a:t>
            </a:r>
          </a:p>
          <a:p>
            <a:pPr marL="0" indent="0" fontAlgn="auto">
              <a:spcAft>
                <a:spcPts val="0"/>
              </a:spcAft>
              <a:buFont typeface="Arial"/>
              <a:buNone/>
              <a:defRPr/>
            </a:pPr>
            <a:endPar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3200" b="1" dirty="0">
                <a:ln w="18415" cmpd="sng">
                  <a:solidFill>
                    <a:srgbClr val="FFFFFF"/>
                  </a:solidFill>
                  <a:prstDash val="solid"/>
                </a:ln>
                <a:solidFill>
                  <a:srgbClr val="FFFF00"/>
                </a:solidFill>
                <a:effectLst>
                  <a:outerShdw blurRad="63500" dir="3600000" algn="tl" rotWithShape="0">
                    <a:srgbClr val="000000">
                      <a:alpha val="70000"/>
                    </a:srgbClr>
                  </a:outerShdw>
                </a:effectLst>
              </a:rPr>
              <a:t>2 Samuel 15:5 e 6</a:t>
            </a:r>
          </a:p>
          <a:p>
            <a:pPr marL="0" indent="0" fontAlgn="auto">
              <a:spcAft>
                <a:spcPts val="0"/>
              </a:spcAft>
              <a:buFont typeface="Arial"/>
              <a:buNone/>
              <a:defRPr/>
            </a:pPr>
            <a:r>
              <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fontAlgn="auto">
              <a:spcAft>
                <a:spcPts val="0"/>
              </a:spcAft>
              <a:buFont typeface="Arial"/>
              <a:buChar char="•"/>
              <a:defRPr/>
            </a:pP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a:extLst>
              <a:ext uri="{FF2B5EF4-FFF2-40B4-BE49-F238E27FC236}">
                <a16:creationId xmlns:a16="http://schemas.microsoft.com/office/drawing/2014/main" id="{27C7239A-7D7A-481F-B638-B8A0188EC8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FB9829C-1AC5-4DD5-8183-793F4DB592BC}"/>
              </a:ext>
            </a:extLst>
          </p:cNvPr>
          <p:cNvSpPr>
            <a:spLocks noGrp="1"/>
          </p:cNvSpPr>
          <p:nvPr>
            <p:ph type="title"/>
          </p:nvPr>
        </p:nvSpPr>
        <p:spPr>
          <a:xfrm>
            <a:off x="457200" y="573422"/>
            <a:ext cx="5257508" cy="1143000"/>
          </a:xfrm>
        </p:spPr>
        <p:txBody>
          <a:bodyPr rtlCol="0">
            <a:normAutofit fontScale="90000"/>
          </a:bodyPr>
          <a:lstStyle/>
          <a:p>
            <a:pPr fontAlgn="auto">
              <a:spcAft>
                <a:spcPts val="0"/>
              </a:spcAft>
              <a:defRPr/>
            </a:pP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A quem o diabo odeia mais na Terra?</a:t>
            </a:r>
            <a:b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Content Placeholder 6">
            <a:extLst>
              <a:ext uri="{FF2B5EF4-FFF2-40B4-BE49-F238E27FC236}">
                <a16:creationId xmlns:a16="http://schemas.microsoft.com/office/drawing/2014/main" id="{E802B694-67AF-4BA8-A5D9-60987D65DF0C}"/>
              </a:ext>
            </a:extLst>
          </p:cNvPr>
          <p:cNvSpPr>
            <a:spLocks noGrp="1"/>
          </p:cNvSpPr>
          <p:nvPr>
            <p:ph sz="half" idx="1"/>
          </p:nvPr>
        </p:nvSpPr>
        <p:spPr>
          <a:xfrm>
            <a:off x="457199" y="1805614"/>
            <a:ext cx="5462939" cy="4525963"/>
          </a:xfrm>
        </p:spPr>
        <p:txBody>
          <a:bodyPr rtlCol="0">
            <a:noAutofit/>
          </a:bodyPr>
          <a:lstStyle/>
          <a:p>
            <a:pPr marL="0" indent="0" fontAlgn="auto">
              <a:spcAft>
                <a:spcPts val="0"/>
              </a:spcAft>
              <a:buFont typeface="Arial"/>
              <a:buNone/>
              <a:defRPr/>
            </a:pPr>
            <a:r>
              <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“Irou-se o dragão contra e foi pelejar com os da sua descendência, os que guardam os mandamentos de Deus e têm o testemunho de Jesus; e se pôs em pé sobre a areia do mar.” </a:t>
            </a:r>
          </a:p>
          <a:p>
            <a:pPr marL="0" indent="0" fontAlgn="auto">
              <a:spcAft>
                <a:spcPts val="0"/>
              </a:spcAft>
              <a:buFont typeface="Arial"/>
              <a:buNone/>
              <a:defRPr/>
            </a:pPr>
            <a:endParaRPr lang="pt-BR" sz="1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3200" b="1" dirty="0">
                <a:ln w="18415" cmpd="sng">
                  <a:solidFill>
                    <a:srgbClr val="FFFFFF"/>
                  </a:solidFill>
                  <a:prstDash val="solid"/>
                </a:ln>
                <a:solidFill>
                  <a:srgbClr val="FFFF00"/>
                </a:solidFill>
                <a:effectLst>
                  <a:outerShdw blurRad="63500" dir="3600000" algn="tl" rotWithShape="0">
                    <a:srgbClr val="000000">
                      <a:alpha val="70000"/>
                    </a:srgbClr>
                  </a:outerShdw>
                </a:effectLst>
              </a:rPr>
              <a:t>Apocalipse 12:17</a:t>
            </a:r>
            <a:endParaRPr lang="en-US" sz="32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a:extLst>
              <a:ext uri="{FF2B5EF4-FFF2-40B4-BE49-F238E27FC236}">
                <a16:creationId xmlns:a16="http://schemas.microsoft.com/office/drawing/2014/main" id="{37FF0394-19A2-47A2-B424-478FBCC340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E87F946-5C8D-45BB-9FE5-8D9AAAB94D63}"/>
              </a:ext>
            </a:extLst>
          </p:cNvPr>
          <p:cNvSpPr>
            <a:spLocks noGrp="1"/>
          </p:cNvSpPr>
          <p:nvPr>
            <p:ph type="title"/>
          </p:nvPr>
        </p:nvSpPr>
        <p:spPr>
          <a:xfrm>
            <a:off x="457200" y="771442"/>
            <a:ext cx="4902673" cy="1143000"/>
          </a:xfrm>
        </p:spPr>
        <p:txBody>
          <a:bodyPr rtlCol="0">
            <a:normAutofit fontScale="90000"/>
          </a:bodyPr>
          <a:lstStyle/>
          <a:p>
            <a:pPr fontAlgn="auto">
              <a:spcAft>
                <a:spcPts val="0"/>
              </a:spcAft>
              <a:defRPr/>
            </a:pPr>
            <a:b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Como o destino final de Satanás é parecido com o de </a:t>
            </a:r>
            <a:r>
              <a:rPr lang="pt-BR"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Absalão</a:t>
            </a: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ontent Placeholder 3">
            <a:extLst>
              <a:ext uri="{FF2B5EF4-FFF2-40B4-BE49-F238E27FC236}">
                <a16:creationId xmlns:a16="http://schemas.microsoft.com/office/drawing/2014/main" id="{0FDD0181-7B07-43B5-9384-4B586C2729D7}"/>
              </a:ext>
            </a:extLst>
          </p:cNvPr>
          <p:cNvSpPr>
            <a:spLocks noGrp="1"/>
          </p:cNvSpPr>
          <p:nvPr>
            <p:ph sz="half" idx="1"/>
          </p:nvPr>
        </p:nvSpPr>
        <p:spPr>
          <a:xfrm>
            <a:off x="653643" y="2857110"/>
            <a:ext cx="3992098" cy="3137221"/>
          </a:xfrm>
        </p:spPr>
        <p:txBody>
          <a:bodyPr rtlCol="0">
            <a:normAutofit/>
          </a:bodyPr>
          <a:lstStyle/>
          <a:p>
            <a:pPr marL="0" indent="0" fontAlgn="auto">
              <a:spcAft>
                <a:spcPts val="0"/>
              </a:spcAft>
              <a:buFont typeface="Arial"/>
              <a:buNone/>
              <a:defRPr/>
            </a:pP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“Levaram </a:t>
            </a:r>
            <a:r>
              <a:rPr lang="pt-BR"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Absalão</a:t>
            </a: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 e o lançaram no bosque.”</a:t>
            </a:r>
          </a:p>
          <a:p>
            <a:pPr marL="0" indent="0" fontAlgn="auto">
              <a:spcAft>
                <a:spcPts val="0"/>
              </a:spcAft>
              <a:buFont typeface="Arial"/>
              <a:buNone/>
              <a:defRPr/>
            </a:pPr>
            <a:endPar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3600" b="1" dirty="0">
                <a:ln w="18415" cmpd="sng">
                  <a:solidFill>
                    <a:srgbClr val="FFFFFF"/>
                  </a:solidFill>
                  <a:prstDash val="solid"/>
                </a:ln>
                <a:solidFill>
                  <a:srgbClr val="FFFF00"/>
                </a:solidFill>
                <a:effectLst>
                  <a:outerShdw blurRad="63500" dir="3600000" algn="tl" rotWithShape="0">
                    <a:srgbClr val="000000">
                      <a:alpha val="70000"/>
                    </a:srgbClr>
                  </a:outerShdw>
                </a:effectLst>
              </a:rPr>
              <a:t>2 Samuel 18:17</a:t>
            </a:r>
            <a:endParaRPr lang="en-US" sz="36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a:extLst>
              <a:ext uri="{FF2B5EF4-FFF2-40B4-BE49-F238E27FC236}">
                <a16:creationId xmlns:a16="http://schemas.microsoft.com/office/drawing/2014/main" id="{180FD015-4613-4C62-9536-8B0A0319BB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0EF8ADAD-E60F-4DA0-935B-9C3597E35940}"/>
              </a:ext>
            </a:extLst>
          </p:cNvPr>
          <p:cNvSpPr>
            <a:spLocks noGrp="1"/>
          </p:cNvSpPr>
          <p:nvPr>
            <p:ph sz="half" idx="1"/>
          </p:nvPr>
        </p:nvSpPr>
        <p:spPr>
          <a:xfrm>
            <a:off x="4398954" y="445285"/>
            <a:ext cx="4247535" cy="4857802"/>
          </a:xfrm>
        </p:spPr>
        <p:txBody>
          <a:bodyPr rtlCol="0">
            <a:normAutofit/>
          </a:bodyPr>
          <a:lstStyle/>
          <a:p>
            <a:pPr marL="0" indent="0" algn="r" fontAlgn="auto">
              <a:spcAft>
                <a:spcPts val="0"/>
              </a:spcAft>
              <a:buFont typeface="Arial"/>
              <a:buNone/>
              <a:defRPr/>
            </a:pPr>
            <a:r>
              <a:rPr lang="pt-BR" sz="4800" b="1" dirty="0">
                <a:ln w="18415" cmpd="sng">
                  <a:solidFill>
                    <a:srgbClr val="FFFFFF"/>
                  </a:solidFill>
                  <a:prstDash val="solid"/>
                </a:ln>
                <a:solidFill>
                  <a:srgbClr val="FFFFFF"/>
                </a:solidFill>
                <a:effectLst>
                  <a:outerShdw blurRad="263525" dir="3600000" algn="tl" rotWithShape="0">
                    <a:srgbClr val="000000"/>
                  </a:outerShdw>
                </a:effectLst>
              </a:rPr>
              <a:t>“Contudo, serás precipitado para o reino dos mortos.” </a:t>
            </a:r>
          </a:p>
          <a:p>
            <a:pPr marL="0" indent="0" algn="r" fontAlgn="auto">
              <a:spcAft>
                <a:spcPts val="0"/>
              </a:spcAft>
              <a:buFont typeface="Arial"/>
              <a:buNone/>
              <a:defRPr/>
            </a:pPr>
            <a:endParaRPr lang="pt-BR" sz="4800" b="1" dirty="0">
              <a:ln w="18415" cmpd="sng">
                <a:solidFill>
                  <a:srgbClr val="FFFFFF"/>
                </a:solidFill>
                <a:prstDash val="solid"/>
              </a:ln>
              <a:solidFill>
                <a:srgbClr val="FFFFFF"/>
              </a:solidFill>
              <a:effectLst>
                <a:outerShdw blurRad="263525" dir="3600000" algn="tl" rotWithShape="0">
                  <a:srgbClr val="000000"/>
                </a:outerShdw>
              </a:effectLst>
            </a:endParaRPr>
          </a:p>
          <a:p>
            <a:pPr marL="0" indent="0" algn="r" fontAlgn="auto">
              <a:spcAft>
                <a:spcPts val="0"/>
              </a:spcAft>
              <a:buFont typeface="Arial"/>
              <a:buNone/>
              <a:defRPr/>
            </a:pPr>
            <a:r>
              <a:rPr lang="pt-BR" sz="4800" b="1" dirty="0">
                <a:ln w="18415" cmpd="sng">
                  <a:solidFill>
                    <a:srgbClr val="FFFFFF"/>
                  </a:solidFill>
                  <a:prstDash val="solid"/>
                </a:ln>
                <a:solidFill>
                  <a:srgbClr val="FFFF00"/>
                </a:solidFill>
                <a:effectLst>
                  <a:outerShdw blurRad="263525" dir="3600000" algn="tl" rotWithShape="0">
                    <a:srgbClr val="000000"/>
                  </a:outerShdw>
                </a:effectLst>
              </a:rPr>
              <a:t>Isaías 14:15 </a:t>
            </a:r>
            <a:endParaRPr lang="en-US" sz="4800" b="1" dirty="0">
              <a:ln w="18415" cmpd="sng">
                <a:solidFill>
                  <a:srgbClr val="FFFFFF"/>
                </a:solidFill>
                <a:prstDash val="solid"/>
              </a:ln>
              <a:solidFill>
                <a:srgbClr val="FFFF00"/>
              </a:solidFill>
              <a:effectLst>
                <a:outerShdw blurRad="263525" dir="3600000" algn="tl" rotWithShape="0">
                  <a:srgbClr val="000000"/>
                </a:outerShdw>
              </a:effectLst>
            </a:endParaRPr>
          </a:p>
          <a:p>
            <a:pPr algn="r" fontAlgn="auto">
              <a:spcAft>
                <a:spcPts val="0"/>
              </a:spcAft>
              <a:buFont typeface="Arial"/>
              <a:buChar char="•"/>
              <a:defRPr/>
            </a:pPr>
            <a:endParaRPr lang="en-US" b="1" dirty="0">
              <a:ln w="18415" cmpd="sng">
                <a:solidFill>
                  <a:srgbClr val="FFFFFF"/>
                </a:solidFill>
                <a:prstDash val="solid"/>
              </a:ln>
              <a:solidFill>
                <a:srgbClr val="FFFFFF"/>
              </a:solidFill>
              <a:effectLst>
                <a:outerShdw blurRad="263525" dir="3600000" algn="tl" rotWithShape="0">
                  <a:srgbClr val="000000"/>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a:extLst>
              <a:ext uri="{FF2B5EF4-FFF2-40B4-BE49-F238E27FC236}">
                <a16:creationId xmlns:a16="http://schemas.microsoft.com/office/drawing/2014/main" id="{8CDCFAF4-5CD3-41E4-8C7F-3B8276A6CB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263DF3C6-64CA-4BA3-B387-EF227ED82AFF}"/>
              </a:ext>
            </a:extLst>
          </p:cNvPr>
          <p:cNvSpPr>
            <a:spLocks noGrp="1"/>
          </p:cNvSpPr>
          <p:nvPr>
            <p:ph sz="half" idx="1"/>
          </p:nvPr>
        </p:nvSpPr>
        <p:spPr>
          <a:xfrm>
            <a:off x="578421" y="468584"/>
            <a:ext cx="4293723" cy="5974938"/>
          </a:xfrm>
        </p:spPr>
        <p:txBody>
          <a:bodyPr rtlCol="0">
            <a:normAutofit fontScale="92500" lnSpcReduction="10000"/>
          </a:bodyPr>
          <a:lstStyle/>
          <a:p>
            <a:pPr marL="0" indent="0" fontAlgn="auto">
              <a:spcAft>
                <a:spcPts val="0"/>
              </a:spcAft>
              <a:buFont typeface="Arial"/>
              <a:buNone/>
              <a:defRPr/>
            </a:pP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“Então, o rei, subiu à sala que estava por cima da porta e chorou; e, andando, dizia: Meu filho </a:t>
            </a:r>
            <a:r>
              <a:rPr lang="pt-BR"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Absalão</a:t>
            </a: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 meu filho, meu filho </a:t>
            </a:r>
            <a:r>
              <a:rPr lang="pt-BR"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Absalão</a:t>
            </a: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 Quem me dera que por ti. </a:t>
            </a:r>
            <a:r>
              <a:rPr lang="pt-BR"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Absalão</a:t>
            </a:r>
            <a: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 meu filho, meu filho!” </a:t>
            </a:r>
            <a:br>
              <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pt-BR"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3600" b="1" dirty="0">
                <a:ln w="18415" cmpd="sng">
                  <a:solidFill>
                    <a:srgbClr val="FFFFFF"/>
                  </a:solidFill>
                  <a:prstDash val="solid"/>
                </a:ln>
                <a:solidFill>
                  <a:srgbClr val="FFFF00"/>
                </a:solidFill>
                <a:effectLst>
                  <a:outerShdw blurRad="63500" dir="3600000" algn="tl" rotWithShape="0">
                    <a:srgbClr val="000000">
                      <a:alpha val="70000"/>
                    </a:srgbClr>
                  </a:outerShdw>
                </a:effectLst>
              </a:rPr>
              <a:t>2 Samuel 18:33</a:t>
            </a:r>
            <a:endParaRPr lang="pt-BR"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a:p>
            <a:pPr fontAlgn="auto">
              <a:spcAft>
                <a:spcPts val="0"/>
              </a:spcAft>
              <a:buFont typeface="Arial"/>
              <a:buChar char="•"/>
              <a:defRPr/>
            </a:pP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0F7CAFC-6463-4ADD-A59D-737FE5442DA2}"/>
              </a:ext>
            </a:extLst>
          </p:cNvPr>
          <p:cNvSpPr>
            <a:spLocks noGrp="1"/>
          </p:cNvSpPr>
          <p:nvPr>
            <p:ph type="title"/>
          </p:nvPr>
        </p:nvSpPr>
        <p:spPr/>
        <p:txBody>
          <a:bodyPr/>
          <a:lstStyle/>
          <a:p>
            <a:endParaRPr lang="pt-BR" altLang="pt-BR"/>
          </a:p>
        </p:txBody>
      </p:sp>
      <p:pic>
        <p:nvPicPr>
          <p:cNvPr id="5123" name="Picture 3">
            <a:extLst>
              <a:ext uri="{FF2B5EF4-FFF2-40B4-BE49-F238E27FC236}">
                <a16:creationId xmlns:a16="http://schemas.microsoft.com/office/drawing/2014/main" id="{0BEFEA87-FCA6-413C-8E54-4B400BBFB9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3391F3F-24CB-49E0-9DE9-734FC4635224}"/>
              </a:ext>
            </a:extLst>
          </p:cNvPr>
          <p:cNvSpPr>
            <a:spLocks noGrp="1"/>
          </p:cNvSpPr>
          <p:nvPr>
            <p:ph type="title"/>
          </p:nvPr>
        </p:nvSpPr>
        <p:spPr/>
        <p:txBody>
          <a:bodyPr/>
          <a:lstStyle/>
          <a:p>
            <a:endParaRPr lang="pt-BR" altLang="pt-BR"/>
          </a:p>
        </p:txBody>
      </p:sp>
      <p:pic>
        <p:nvPicPr>
          <p:cNvPr id="41987" name="Picture 4">
            <a:extLst>
              <a:ext uri="{FF2B5EF4-FFF2-40B4-BE49-F238E27FC236}">
                <a16:creationId xmlns:a16="http://schemas.microsoft.com/office/drawing/2014/main" id="{F5C66700-B7A8-4084-8BE7-BC8AFEFC9B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4">
            <a:extLst>
              <a:ext uri="{FF2B5EF4-FFF2-40B4-BE49-F238E27FC236}">
                <a16:creationId xmlns:a16="http://schemas.microsoft.com/office/drawing/2014/main" id="{B6D1AE5E-2D96-43FD-9280-5B37135B983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4395" b="27324"/>
          <a:stretch>
            <a:fillRect/>
          </a:stretch>
        </p:blipFill>
        <p:spPr>
          <a:xfrm>
            <a:off x="0" y="0"/>
            <a:ext cx="9144000" cy="6858000"/>
          </a:xfrm>
        </p:spPr>
      </p:pic>
    </p:spTree>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4">
            <a:extLst>
              <a:ext uri="{FF2B5EF4-FFF2-40B4-BE49-F238E27FC236}">
                <a16:creationId xmlns:a16="http://schemas.microsoft.com/office/drawing/2014/main" id="{22204726-E303-46BB-AF32-8D8BCBCDB2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b="43768"/>
          <a:stretch>
            <a:fillRect/>
          </a:stretch>
        </p:blipFill>
        <p:spPr>
          <a:xfrm>
            <a:off x="0" y="0"/>
            <a:ext cx="9144000" cy="6858000"/>
          </a:xfrm>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7572B40-A380-4D97-970E-E635A4B9AE91}"/>
              </a:ext>
            </a:extLst>
          </p:cNvPr>
          <p:cNvSpPr>
            <a:spLocks noGrp="1"/>
          </p:cNvSpPr>
          <p:nvPr>
            <p:ph type="title"/>
          </p:nvPr>
        </p:nvSpPr>
        <p:spPr/>
        <p:txBody>
          <a:bodyPr/>
          <a:lstStyle/>
          <a:p>
            <a:endParaRPr lang="pt-BR" altLang="pt-BR"/>
          </a:p>
        </p:txBody>
      </p:sp>
      <p:pic>
        <p:nvPicPr>
          <p:cNvPr id="6147" name="Picture 3">
            <a:extLst>
              <a:ext uri="{FF2B5EF4-FFF2-40B4-BE49-F238E27FC236}">
                <a16:creationId xmlns:a16="http://schemas.microsoft.com/office/drawing/2014/main" id="{282B65D9-A75C-4C3E-BD3A-6AE99B43EE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01">
            <a:extLst>
              <a:ext uri="{FF2B5EF4-FFF2-40B4-BE49-F238E27FC236}">
                <a16:creationId xmlns:a16="http://schemas.microsoft.com/office/drawing/2014/main" id="{41219527-FED5-48A5-8BC6-A116267472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4CA9B492-8C70-47E1-ABF7-A75B45340884}"/>
              </a:ext>
            </a:extLst>
          </p:cNvPr>
          <p:cNvSpPr>
            <a:spLocks noGrp="1"/>
          </p:cNvSpPr>
          <p:nvPr>
            <p:ph sz="half" idx="1"/>
          </p:nvPr>
        </p:nvSpPr>
        <p:spPr>
          <a:xfrm>
            <a:off x="605828" y="1275960"/>
            <a:ext cx="4038600" cy="4525963"/>
          </a:xfrm>
        </p:spPr>
        <p:txBody>
          <a:bodyPr rtlCol="0">
            <a:normAutofit/>
          </a:bodyPr>
          <a:lstStyle/>
          <a:p>
            <a:pPr marL="0" indent="0" fontAlgn="auto">
              <a:spcAft>
                <a:spcPts val="0"/>
              </a:spcAft>
              <a:buFont typeface="Arial"/>
              <a:buNone/>
              <a:defRPr/>
            </a:pPr>
            <a:r>
              <a:rPr lang="pt-BR" sz="4400" b="1" dirty="0">
                <a:ln w="18415" cmpd="sng">
                  <a:solidFill>
                    <a:srgbClr val="FFFFFF"/>
                  </a:solidFill>
                  <a:prstDash val="solid"/>
                </a:ln>
                <a:solidFill>
                  <a:srgbClr val="FFFFFF"/>
                </a:solidFill>
                <a:effectLst>
                  <a:outerShdw blurRad="63500" dir="3600000" algn="tl" rotWithShape="0">
                    <a:srgbClr val="000000">
                      <a:alpha val="70000"/>
                    </a:srgbClr>
                  </a:outerShdw>
                </a:effectLst>
              </a:rPr>
              <a:t>“Furtou o coração dos homens de Israel” </a:t>
            </a:r>
          </a:p>
          <a:p>
            <a:pPr marL="0" indent="0" fontAlgn="auto">
              <a:spcAft>
                <a:spcPts val="0"/>
              </a:spcAft>
              <a:buFont typeface="Arial"/>
              <a:buNone/>
              <a:defRPr/>
            </a:pPr>
            <a:endParaRPr lang="pt-BR"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4400" b="1" dirty="0">
                <a:ln w="18415" cmpd="sng">
                  <a:solidFill>
                    <a:srgbClr val="FFFFFF"/>
                  </a:solidFill>
                  <a:prstDash val="solid"/>
                </a:ln>
                <a:solidFill>
                  <a:srgbClr val="FFFF00"/>
                </a:solidFill>
                <a:effectLst>
                  <a:outerShdw blurRad="63500" dir="3600000" algn="tl" rotWithShape="0">
                    <a:srgbClr val="000000">
                      <a:alpha val="70000"/>
                    </a:srgbClr>
                  </a:outerShdw>
                </a:effectLst>
              </a:rPr>
              <a:t>2 Samuel 15:6 </a:t>
            </a:r>
          </a:p>
          <a:p>
            <a:pPr fontAlgn="auto">
              <a:spcAft>
                <a:spcPts val="0"/>
              </a:spcAft>
              <a:buFont typeface="Arial"/>
              <a:buChar char="•"/>
              <a:defRPr/>
            </a:pP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7FFFE2C7-773B-4138-8A35-FC3E56E8B2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id="{68CF9032-1FD0-439B-AEA8-2B3AF51371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D525D20-C6D1-4454-9968-8D9A4846CB50}"/>
              </a:ext>
            </a:extLst>
          </p:cNvPr>
          <p:cNvSpPr>
            <a:spLocks noGrp="1"/>
          </p:cNvSpPr>
          <p:nvPr>
            <p:ph type="title"/>
          </p:nvPr>
        </p:nvSpPr>
        <p:spPr/>
        <p:txBody>
          <a:bodyPr/>
          <a:lstStyle/>
          <a:p>
            <a:endParaRPr lang="pt-BR" altLang="pt-BR"/>
          </a:p>
        </p:txBody>
      </p:sp>
      <p:pic>
        <p:nvPicPr>
          <p:cNvPr id="10243" name="Picture 3">
            <a:extLst>
              <a:ext uri="{FF2B5EF4-FFF2-40B4-BE49-F238E27FC236}">
                <a16:creationId xmlns:a16="http://schemas.microsoft.com/office/drawing/2014/main" id="{351585AD-81B2-49B2-BE52-8F0FA56494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919</TotalTime>
  <Words>2086</Words>
  <Application>Microsoft Office PowerPoint</Application>
  <PresentationFormat>Apresentação na tela (4:3)</PresentationFormat>
  <Paragraphs>173</Paragraphs>
  <Slides>42</Slides>
  <Notes>42</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42</vt:i4>
      </vt:variant>
    </vt:vector>
  </HeadingPairs>
  <TitlesOfParts>
    <vt:vector size="46" baseType="lpstr">
      <vt:lpstr>Calibri</vt:lpstr>
      <vt:lpstr>Arial</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Qual era o nome do príncipe rebelde no Céu, e por que ele se rebelou?   </vt:lpstr>
      <vt:lpstr>Quem criou o diabo? </vt:lpstr>
      <vt:lpstr>Apresentação do PowerPoint</vt:lpstr>
      <vt:lpstr>Apresentação do PowerPoint</vt:lpstr>
      <vt:lpstr>Apresentação do PowerPoint</vt:lpstr>
      <vt:lpstr>Apresentação do PowerPoint</vt:lpstr>
      <vt:lpstr>O que aconteceu finalmente? </vt:lpstr>
      <vt:lpstr>Apresentação do PowerPoint</vt:lpstr>
      <vt:lpstr> Que seres poderosos trabalham sob as ordens do diabo? </vt:lpstr>
      <vt:lpstr>Apresentação do PowerPoint</vt:lpstr>
      <vt:lpstr>Apresentação do PowerPoint</vt:lpstr>
      <vt:lpstr>Apresentação do PowerPoint</vt:lpstr>
      <vt:lpstr> Que métodos Satanás usa em seu trabalho? </vt:lpstr>
      <vt:lpstr>Ele engana</vt:lpstr>
      <vt:lpstr>Apresentação do PowerPoint</vt:lpstr>
      <vt:lpstr>Ele opera falsos milagres</vt:lpstr>
      <vt:lpstr>Apresentação do PowerPoint</vt:lpstr>
      <vt:lpstr>Apresentação do PowerPoint</vt:lpstr>
      <vt:lpstr>Apresentação do PowerPoint</vt:lpstr>
      <vt:lpstr>Apresentação do PowerPoint</vt:lpstr>
      <vt:lpstr>Quando o diabo é mais perigoso? </vt:lpstr>
      <vt:lpstr>Apresentação do PowerPoint</vt:lpstr>
      <vt:lpstr>Apresentação do PowerPoint</vt:lpstr>
      <vt:lpstr>Apresentação do PowerPoint</vt:lpstr>
      <vt:lpstr>Apresentação do PowerPoint</vt:lpstr>
      <vt:lpstr>A quem o diabo odeia mais na Terra? </vt:lpstr>
      <vt:lpstr> Como o destino final de Satanás é parecido com o de Absalão?  </vt:lpstr>
      <vt:lpstr>Apresentação do PowerPoint</vt:lpstr>
      <vt:lpstr>Apresentação do PowerPoint</vt:lpstr>
      <vt:lpstr>Apresentação do PowerPoint</vt:lpstr>
      <vt:lpstr>Apresentação do PowerPoint</vt:lpstr>
      <vt:lpstr>Apresentação do PowerPoint</vt:lpstr>
    </vt:vector>
  </TitlesOfParts>
  <Company>APL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SM8182-O PRÍNCIPE REBELDE</dc:title>
  <dc:subject>HISTÓRIAS DA PROFECIA</dc:subject>
  <dc:creator>Pr. MARCELO AUGUSTO DE CARVALHO</dc:creator>
  <cp:keywords>www.4tons.com</cp:keywords>
  <dc:description>COMÉRCIO PROIBIDO. USO PESSOAL</dc:description>
  <cp:lastModifiedBy>Pr. Marcelo Carvalho</cp:lastModifiedBy>
  <cp:revision>64</cp:revision>
  <dcterms:created xsi:type="dcterms:W3CDTF">2012-10-26T21:10:12Z</dcterms:created>
  <dcterms:modified xsi:type="dcterms:W3CDTF">2019-11-22T10:24:25Z</dcterms:modified>
  <cp:category>SM-EVANGELISMO</cp:category>
</cp:coreProperties>
</file>