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6" r:id="rId2"/>
    <p:sldId id="256" r:id="rId3"/>
    <p:sldId id="257" r:id="rId4"/>
    <p:sldId id="258" r:id="rId5"/>
    <p:sldId id="259" r:id="rId6"/>
    <p:sldId id="260" r:id="rId7"/>
    <p:sldId id="261" r:id="rId8"/>
    <p:sldId id="262" r:id="rId9"/>
    <p:sldId id="267" r:id="rId10"/>
    <p:sldId id="263" r:id="rId11"/>
    <p:sldId id="292" r:id="rId12"/>
    <p:sldId id="264" r:id="rId13"/>
    <p:sldId id="287" r:id="rId14"/>
    <p:sldId id="265" r:id="rId15"/>
    <p:sldId id="268" r:id="rId16"/>
    <p:sldId id="269" r:id="rId17"/>
    <p:sldId id="280" r:id="rId18"/>
    <p:sldId id="270" r:id="rId19"/>
    <p:sldId id="289" r:id="rId20"/>
    <p:sldId id="288" r:id="rId21"/>
    <p:sldId id="271" r:id="rId22"/>
    <p:sldId id="290" r:id="rId23"/>
    <p:sldId id="282" r:id="rId24"/>
    <p:sldId id="283" r:id="rId25"/>
    <p:sldId id="286" r:id="rId26"/>
    <p:sldId id="278" r:id="rId27"/>
    <p:sldId id="285" r:id="rId28"/>
    <p:sldId id="272" r:id="rId29"/>
    <p:sldId id="284" r:id="rId30"/>
    <p:sldId id="279" r:id="rId31"/>
    <p:sldId id="281" r:id="rId32"/>
    <p:sldId id="266" r:id="rId33"/>
    <p:sldId id="291" r:id="rId34"/>
    <p:sldId id="273" r:id="rId35"/>
    <p:sldId id="277" r:id="rId36"/>
    <p:sldId id="274"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69" autoAdjust="0"/>
  </p:normalViewPr>
  <p:slideViewPr>
    <p:cSldViewPr snapToGrid="0" snapToObjects="1">
      <p:cViewPr varScale="1">
        <p:scale>
          <a:sx n="56" d="100"/>
          <a:sy n="56" d="100"/>
        </p:scale>
        <p:origin x="158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FF5192-2C7B-4DB6-9FCC-FED69A0D70C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3E95E90D-691E-486C-81FF-59CE137C697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B027664B-7825-4B9D-89E8-9FDD3646E47A}" type="datetimeFigureOut">
              <a:rPr lang="en-US"/>
              <a:pPr>
                <a:defRPr/>
              </a:pPr>
              <a:t>11/22/2019</a:t>
            </a:fld>
            <a:endParaRPr lang="en-US"/>
          </a:p>
        </p:txBody>
      </p:sp>
      <p:sp>
        <p:nvSpPr>
          <p:cNvPr id="4" name="Slide Image Placeholder 3">
            <a:extLst>
              <a:ext uri="{FF2B5EF4-FFF2-40B4-BE49-F238E27FC236}">
                <a16:creationId xmlns:a16="http://schemas.microsoft.com/office/drawing/2014/main" id="{68DD47C6-0CDD-4A77-B5EA-56FD4D3B080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E01883A-B258-4B27-84EF-69977066807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a:p>
        </p:txBody>
      </p:sp>
      <p:sp>
        <p:nvSpPr>
          <p:cNvPr id="6" name="Footer Placeholder 5">
            <a:extLst>
              <a:ext uri="{FF2B5EF4-FFF2-40B4-BE49-F238E27FC236}">
                <a16:creationId xmlns:a16="http://schemas.microsoft.com/office/drawing/2014/main" id="{B60CB384-CF43-4869-BD16-3DE063C8E8B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7DE454C0-BA63-4149-A000-434A632469E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0BF9D1B-84E1-42F3-AEED-E69E9548D1B1}" type="slidenum">
              <a:rPr lang="en-US" altLang="pt-BR"/>
              <a:pPr/>
              <a:t>‹nº›</a:t>
            </a:fld>
            <a:endParaRPr lang="en-US" altLang="pt-BR"/>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a:extLst>
              <a:ext uri="{FF2B5EF4-FFF2-40B4-BE49-F238E27FC236}">
                <a16:creationId xmlns:a16="http://schemas.microsoft.com/office/drawing/2014/main" id="{0347D45C-96D1-4BCE-B916-2CD0A1E10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a:extLst>
              <a:ext uri="{FF2B5EF4-FFF2-40B4-BE49-F238E27FC236}">
                <a16:creationId xmlns:a16="http://schemas.microsoft.com/office/drawing/2014/main" id="{C4EAA6FF-1523-4345-9D55-A9C44E2458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spcBef>
                <a:spcPct val="0"/>
              </a:spcBef>
            </a:pPr>
            <a:r>
              <a:rPr lang="pt-BR" altLang="pt-BR" b="1"/>
              <a:t>www.4tons.com</a:t>
            </a:r>
          </a:p>
          <a:p>
            <a:pPr algn="ctr">
              <a:spcBef>
                <a:spcPct val="0"/>
              </a:spcBef>
            </a:pPr>
            <a:r>
              <a:rPr lang="pt-BR" altLang="pt-BR" b="1"/>
              <a:t>Pr. Marcelo Augusto de Carvalho</a:t>
            </a:r>
          </a:p>
        </p:txBody>
      </p:sp>
      <p:sp>
        <p:nvSpPr>
          <p:cNvPr id="39940" name="Espaço Reservado para Número de Slide 3">
            <a:extLst>
              <a:ext uri="{FF2B5EF4-FFF2-40B4-BE49-F238E27FC236}">
                <a16:creationId xmlns:a16="http://schemas.microsoft.com/office/drawing/2014/main" id="{C8B25572-87CF-4796-93E5-0CFF6A7DA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3CF0FBCD-20A2-4BB2-B1C0-FEB2EC487E1D}" type="slidenum">
              <a:rPr lang="en-US" altLang="pt-BR"/>
              <a:pPr/>
              <a:t>1</a:t>
            </a:fld>
            <a:endParaRPr lang="en-US" alt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F8182A6-EFF1-4E5E-8C25-EDEB265879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3BFBEA7-3796-4769-A8F7-AEA395F9E6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1. A quem representa o animal sacrificado em lugar de Isaque?</a:t>
            </a:r>
            <a:endParaRPr lang="pt-BR" altLang="pt-BR"/>
          </a:p>
          <a:p>
            <a:pPr>
              <a:spcBef>
                <a:spcPct val="0"/>
              </a:spcBef>
            </a:pPr>
            <a:r>
              <a:rPr lang="pt-BR" altLang="pt-BR" b="1"/>
              <a:t> </a:t>
            </a:r>
            <a:endParaRPr lang="pt-BR" altLang="pt-BR"/>
          </a:p>
          <a:p>
            <a:pPr>
              <a:spcBef>
                <a:spcPct val="0"/>
              </a:spcBef>
            </a:pPr>
            <a:endParaRPr lang="en-US" altLang="pt-BR"/>
          </a:p>
        </p:txBody>
      </p:sp>
      <p:sp>
        <p:nvSpPr>
          <p:cNvPr id="49156" name="Slide Number Placeholder 3">
            <a:extLst>
              <a:ext uri="{FF2B5EF4-FFF2-40B4-BE49-F238E27FC236}">
                <a16:creationId xmlns:a16="http://schemas.microsoft.com/office/drawing/2014/main" id="{B8FE5EA8-47E8-479A-916E-601269F23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38E9495-C4AF-4CBD-8934-5D242B3E327E}" type="slidenum">
              <a:rPr lang="en-US" altLang="pt-BR"/>
              <a:pPr/>
              <a:t>12</a:t>
            </a:fld>
            <a:endParaRPr lang="en-US" alt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9ADEAE2-E21C-4C67-8BF8-B09823A372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50E40250-833F-43D7-99B8-1B07816265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Pela figura de um cordeiro João identifica o Messias sofredor como aquele em quem o sistema de sacrifício do VT vezes chega a realidade e tem significado. Na presciência divina e propósito que Ele era "o Cordeiro que foi morto desde a fundação do mundo" (Ap 13:8).</a:t>
            </a:r>
          </a:p>
        </p:txBody>
      </p:sp>
      <p:sp>
        <p:nvSpPr>
          <p:cNvPr id="50180" name="Slide Number Placeholder 3">
            <a:extLst>
              <a:ext uri="{FF2B5EF4-FFF2-40B4-BE49-F238E27FC236}">
                <a16:creationId xmlns:a16="http://schemas.microsoft.com/office/drawing/2014/main" id="{D493F2AE-5F23-4F79-9F08-B690E59601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3BA99AC7-3076-4E6C-AD98-74B46CFA3808}" type="slidenum">
              <a:rPr lang="en-US" altLang="pt-BR"/>
              <a:pPr/>
              <a:t>13</a:t>
            </a:fld>
            <a:endParaRPr lang="en-US" alt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B515BD90-736D-463E-B16C-77D3D14DED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82898517-EE38-499D-8FDD-6DDFE6D076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2. Por que foi necessário que Jesus morresse?</a:t>
            </a:r>
            <a:r>
              <a:rPr lang="pt-BR" altLang="pt-BR"/>
              <a:t> A Bíblia conta como o pecado entrou no mundo e como ele será removido. Deus não pode tolerar a vil malignidade do pecado. A penalidade para o pecado é a morte. E pior, quando Adão e Eva pecaram, essa doença letal passou à toda a raça humana. A lei de Deus e a penalidade pela transgressão não poderiam ser revogadas. Assim, num ato de imensurável amor, Ele escolheu enviar Seu Filho a este mundo para morrer em nosso lugar. Nossos pecados e a penalidade da morte foram colocados sobre Ele e assim fomos libertados.</a:t>
            </a:r>
          </a:p>
          <a:p>
            <a:pPr>
              <a:spcBef>
                <a:spcPct val="0"/>
              </a:spcBef>
            </a:pPr>
            <a:endParaRPr lang="en-US" altLang="pt-BR"/>
          </a:p>
        </p:txBody>
      </p:sp>
      <p:sp>
        <p:nvSpPr>
          <p:cNvPr id="51204" name="Slide Number Placeholder 3">
            <a:extLst>
              <a:ext uri="{FF2B5EF4-FFF2-40B4-BE49-F238E27FC236}">
                <a16:creationId xmlns:a16="http://schemas.microsoft.com/office/drawing/2014/main" id="{35C4E65C-448B-4FF3-AA1C-2F84F5E875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9A10661-CD6B-44D1-9F6A-A802358D9028}" type="slidenum">
              <a:rPr lang="en-US" altLang="pt-BR"/>
              <a:pPr/>
              <a:t>14</a:t>
            </a:fld>
            <a:endParaRPr lang="en-US" alt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12FD00E-FAFC-4A21-86CA-8A28FD448B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27FD1F7-A4EE-442D-80A1-D574D26EAE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3. Por que Deus fez esse extraordinário sacrifício por nós?</a:t>
            </a:r>
            <a:r>
              <a:rPr lang="pt-BR" altLang="pt-BR"/>
              <a:t> O mais forte laço terreno é o amor de um pai por seu filho. Ao estar disposto a permitir que Seu Filho Jesus sofresse e morresse em nosso lugar, Deus demonstrou em linguagem a mais poderosa o quão ardentemente ama a cada um de nós.</a:t>
            </a:r>
          </a:p>
          <a:p>
            <a:pPr>
              <a:spcBef>
                <a:spcPct val="0"/>
              </a:spcBef>
            </a:pPr>
            <a:endParaRPr lang="en-US" altLang="pt-BR"/>
          </a:p>
        </p:txBody>
      </p:sp>
      <p:sp>
        <p:nvSpPr>
          <p:cNvPr id="52228" name="Slide Number Placeholder 3">
            <a:extLst>
              <a:ext uri="{FF2B5EF4-FFF2-40B4-BE49-F238E27FC236}">
                <a16:creationId xmlns:a16="http://schemas.microsoft.com/office/drawing/2014/main" id="{27A2AED9-9AC0-464C-92FF-757AB343CF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175FA677-1969-413E-97DD-36A8DAB2D2C1}" type="slidenum">
              <a:rPr lang="en-US" altLang="pt-BR"/>
              <a:pPr/>
              <a:t>15</a:t>
            </a:fld>
            <a:endParaRPr lang="en-US" alt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F60ACEC-F8C7-4672-B5F8-45635D27DC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D530B68-ABFD-4C45-B6FE-E05A849743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4. O que devo fazer para me beneficiar da morte sacrifical de Cristo? </a:t>
            </a:r>
            <a:r>
              <a:rPr lang="pt-BR" altLang="pt-BR"/>
              <a:t>O oferecimento da salvação feito por Jesus é um dom (Romanos 6:23). Minha parte é crer que isso é verdade e receber o dom pela fé.</a:t>
            </a:r>
          </a:p>
        </p:txBody>
      </p:sp>
      <p:sp>
        <p:nvSpPr>
          <p:cNvPr id="53252" name="Slide Number Placeholder 3">
            <a:extLst>
              <a:ext uri="{FF2B5EF4-FFF2-40B4-BE49-F238E27FC236}">
                <a16:creationId xmlns:a16="http://schemas.microsoft.com/office/drawing/2014/main" id="{C16840C9-65F7-4557-9E9A-6CC79A3C9C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8FECB37-9BCF-4D9F-812E-7103ECD7D5FA}" type="slidenum">
              <a:rPr lang="en-US" altLang="pt-BR"/>
              <a:pPr/>
              <a:t>16</a:t>
            </a:fld>
            <a:endParaRPr lang="en-US" alt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49B33D0E-C156-4D0F-B886-040A036FB3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2C2109A8-EB85-47AF-993F-C67DDF3B54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No antigo Israel, seis cidades foram fundadas como cidades de refúgio. Para lá em busca de refúgio poderiam fugir homens que, sem malícia ou premeditação, tinha tirado a vida de um semelhante. Uma vez dentro dos portões destas cidades, não podiam ser tocados por qualquer mão de vingança. As estradas que levam a essas cidades eram cuidadosamente reparadas e limpas de obstáculos e pedras, para que os  fugitivos não tivessem nenhum obstáculo em seu caminho. A Cruz é a cidade de refúgio da penalidade sobre o pecado.</a:t>
            </a:r>
          </a:p>
        </p:txBody>
      </p:sp>
      <p:sp>
        <p:nvSpPr>
          <p:cNvPr id="54276" name="Slide Number Placeholder 3">
            <a:extLst>
              <a:ext uri="{FF2B5EF4-FFF2-40B4-BE49-F238E27FC236}">
                <a16:creationId xmlns:a16="http://schemas.microsoft.com/office/drawing/2014/main" id="{F0C200E5-478B-4ADE-A21E-204C1D9A6C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4AD7B865-F724-47E1-8E1C-4760C17EF674}" type="slidenum">
              <a:rPr lang="en-US" altLang="pt-BR"/>
              <a:pPr/>
              <a:t>17</a:t>
            </a:fld>
            <a:endParaRPr lang="en-US" alt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F8F1EDD-F734-42D1-8255-BFF7B05A80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3B296E4E-3A64-498B-8121-198EFE9644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Como, então, sou perdoado e purificado?</a:t>
            </a:r>
            <a:r>
              <a:rPr lang="pt-BR" altLang="pt-BR"/>
              <a:t> A confissão é o lado verbal do arrependimento. O verdadeiro arrependimento inclui a tristeza pelo pecado e seu abandono (Provérbios 28:13).</a:t>
            </a:r>
          </a:p>
          <a:p>
            <a:pPr>
              <a:spcBef>
                <a:spcPct val="0"/>
              </a:spcBef>
            </a:pPr>
            <a:r>
              <a:rPr lang="pt-BR" altLang="pt-BR"/>
              <a:t> </a:t>
            </a:r>
          </a:p>
        </p:txBody>
      </p:sp>
      <p:sp>
        <p:nvSpPr>
          <p:cNvPr id="55300" name="Slide Number Placeholder 3">
            <a:extLst>
              <a:ext uri="{FF2B5EF4-FFF2-40B4-BE49-F238E27FC236}">
                <a16:creationId xmlns:a16="http://schemas.microsoft.com/office/drawing/2014/main" id="{C39679E3-6ACB-4FBB-8F49-0228297AB2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FBA700CB-4B3B-453B-83BE-8D61453920F1}" type="slidenum">
              <a:rPr lang="en-US" altLang="pt-BR"/>
              <a:pPr/>
              <a:t>18</a:t>
            </a:fld>
            <a:endParaRPr lang="en-US" alt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733CB39-A860-471A-9FA3-0667125729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B07E3757-F7D9-428F-A9A5-1A163CB717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 Um professor de escola bíblica perguntou certa vez uma classe que se entende pela palavra "arrependimento". Um menino levantou a mão e disse: "É estar triste por seus pecados." Uma menina também levantou a mão e disse: ”É entristecer-se o suficiente para parar”</a:t>
            </a:r>
          </a:p>
        </p:txBody>
      </p:sp>
      <p:sp>
        <p:nvSpPr>
          <p:cNvPr id="56324" name="Slide Number Placeholder 3">
            <a:extLst>
              <a:ext uri="{FF2B5EF4-FFF2-40B4-BE49-F238E27FC236}">
                <a16:creationId xmlns:a16="http://schemas.microsoft.com/office/drawing/2014/main" id="{2B21E19F-235D-4AF1-AE19-3DF96EE699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27F355FF-9E08-48E1-A0D3-70F99E03270E}" type="slidenum">
              <a:rPr lang="en-US" altLang="pt-BR"/>
              <a:pPr/>
              <a:t>19</a:t>
            </a:fld>
            <a:endParaRPr lang="en-US" alt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3BE094B-A21E-40EE-84EC-CA6FA6CDA4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0773070B-B8E6-4141-B66F-8AA6B4505D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Lembro-me de ouvir um médico dizer: "Enquanto um apêndice doente dói há esperança para uma remoção segura. O período de perigo é quando ele parar de doer. Isso pode significar que o apêndice estourou, espalhando veneno por todo o corpo. "Então, considere-se feliz se a sua consciência ainda dói quando você peca para leva-lo para o arrependimento.</a:t>
            </a:r>
          </a:p>
          <a:p>
            <a:pPr>
              <a:spcBef>
                <a:spcPct val="0"/>
              </a:spcBef>
            </a:pPr>
            <a:endParaRPr lang="en-US" altLang="pt-BR"/>
          </a:p>
        </p:txBody>
      </p:sp>
      <p:sp>
        <p:nvSpPr>
          <p:cNvPr id="57348" name="Slide Number Placeholder 3">
            <a:extLst>
              <a:ext uri="{FF2B5EF4-FFF2-40B4-BE49-F238E27FC236}">
                <a16:creationId xmlns:a16="http://schemas.microsoft.com/office/drawing/2014/main" id="{79C788F8-337B-406B-BB4B-72D8E09E7D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DD34238D-8211-4F42-9FC7-97D9B36E3387}" type="slidenum">
              <a:rPr lang="en-US" altLang="pt-BR"/>
              <a:pPr/>
              <a:t>20</a:t>
            </a:fld>
            <a:endParaRPr lang="en-US" alt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61BD13D-42C3-49A7-A3A4-8EFF44BF45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A9586A9B-CC9B-41B8-B15D-3903233307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Como é chamada essa maravilhosa experiência de conversão?</a:t>
            </a:r>
            <a:endParaRPr lang="en-US" altLang="pt-BR"/>
          </a:p>
        </p:txBody>
      </p:sp>
      <p:sp>
        <p:nvSpPr>
          <p:cNvPr id="58372" name="Slide Number Placeholder 3">
            <a:extLst>
              <a:ext uri="{FF2B5EF4-FFF2-40B4-BE49-F238E27FC236}">
                <a16:creationId xmlns:a16="http://schemas.microsoft.com/office/drawing/2014/main" id="{9FFEFE7B-4B00-42C2-9FA0-1AAE5B840A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8E306F18-D572-472C-A747-44C16B8E8E7A}" type="slidenum">
              <a:rPr lang="en-US" altLang="pt-BR"/>
              <a:pPr/>
              <a:t>21</a:t>
            </a:fld>
            <a:endParaRPr lang="en-US" alt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478EC34-18FB-4565-88B4-7FA2E73587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FEC14C2-69F2-4263-AEB2-4D7CEF7405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O céu ainda estava escuro quando o velho patriarca ouviu Deus dizer claramente: "Abraão... Toma teu filho, teu único filho, Isaque, a quem amas, e vai-te à terra de Moriá; oferece-o ali em holocausto, sobre um dos montes que Eu te mostrarei." Gênesis 22:1 e 2.</a:t>
            </a:r>
          </a:p>
          <a:p>
            <a:pPr>
              <a:spcBef>
                <a:spcPct val="0"/>
              </a:spcBef>
            </a:pPr>
            <a:endParaRPr lang="en-US" altLang="pt-BR"/>
          </a:p>
        </p:txBody>
      </p:sp>
      <p:sp>
        <p:nvSpPr>
          <p:cNvPr id="40964" name="Slide Number Placeholder 3">
            <a:extLst>
              <a:ext uri="{FF2B5EF4-FFF2-40B4-BE49-F238E27FC236}">
                <a16:creationId xmlns:a16="http://schemas.microsoft.com/office/drawing/2014/main" id="{DE593A4D-2758-4313-B1F8-2D448AFF5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B80AF083-0F3A-43E4-9A1B-CBEE64F3CB62}" type="slidenum">
              <a:rPr lang="en-US" altLang="pt-BR"/>
              <a:pPr/>
              <a:t>3</a:t>
            </a:fld>
            <a:endParaRPr lang="en-US" alt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728C6635-B5CA-4584-B5A6-FE0E624DFF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AAD6B802-2F41-47BE-9A22-0380D44F0C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ct val="0"/>
              </a:spcBef>
            </a:pPr>
            <a:r>
              <a:rPr lang="en-US" altLang="pt-BR"/>
              <a:t>Nicodemos era um fariseu, o que significava que ele viveu sob as regras religiosas mais rigorosas possíveis. As evidências indicam que Nicodemos era profundamente sincero em sua busca pela verdade. Ele veio ter com Jesus de noite, não, porque ele estava com medo de ser visto, mas o mais provável, porque ele queria ter uma conversa tranquila ininterrupta com o novo Mestre. Jesus lhe disse:</a:t>
            </a:r>
          </a:p>
        </p:txBody>
      </p:sp>
      <p:sp>
        <p:nvSpPr>
          <p:cNvPr id="59396" name="Slide Number Placeholder 3">
            <a:extLst>
              <a:ext uri="{FF2B5EF4-FFF2-40B4-BE49-F238E27FC236}">
                <a16:creationId xmlns:a16="http://schemas.microsoft.com/office/drawing/2014/main" id="{9F6018E0-0681-4C23-8E63-9FDBEC09B8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F535BCF6-4D50-4558-B871-E56A0C2F0089}" type="slidenum">
              <a:rPr lang="en-US" altLang="pt-BR"/>
              <a:pPr/>
              <a:t>22</a:t>
            </a:fld>
            <a:endParaRPr lang="en-US" alt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4DE8CA1-2844-43F5-8675-6534585E16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08F01AD-0C1F-4A52-83F1-C111D8D49D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 Essa gloriosa vivência é referida como um novo nascimento porque, no exato momento da conversão, não temos mais passado. </a:t>
            </a:r>
            <a:endParaRPr lang="en-US" altLang="pt-BR"/>
          </a:p>
        </p:txBody>
      </p:sp>
      <p:sp>
        <p:nvSpPr>
          <p:cNvPr id="60420" name="Slide Number Placeholder 3">
            <a:extLst>
              <a:ext uri="{FF2B5EF4-FFF2-40B4-BE49-F238E27FC236}">
                <a16:creationId xmlns:a16="http://schemas.microsoft.com/office/drawing/2014/main" id="{65FAACBB-16D0-4F12-B3DA-BBC4B57B5A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168F94C2-9ED2-48B1-9995-8460A073BAEB}" type="slidenum">
              <a:rPr lang="en-US" altLang="pt-BR"/>
              <a:pPr/>
              <a:t>23</a:t>
            </a:fld>
            <a:endParaRPr lang="en-US" alt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236A5E5-527D-4CD7-B625-BE4A725A8F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F7E824E1-85C8-404B-9A20-7B2FB75518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Em lugar da velha existência teremos uma nova vida, assim como acontece com um recém-nascido. Essa é uma experiência fantástica de uma nova vida, sem qualquer mancha de culpa em nossos registros lá no Céu.</a:t>
            </a:r>
          </a:p>
          <a:p>
            <a:pPr>
              <a:spcBef>
                <a:spcPct val="0"/>
              </a:spcBef>
            </a:pPr>
            <a:endParaRPr lang="en-US" altLang="pt-BR"/>
          </a:p>
        </p:txBody>
      </p:sp>
      <p:sp>
        <p:nvSpPr>
          <p:cNvPr id="61444" name="Slide Number Placeholder 3">
            <a:extLst>
              <a:ext uri="{FF2B5EF4-FFF2-40B4-BE49-F238E27FC236}">
                <a16:creationId xmlns:a16="http://schemas.microsoft.com/office/drawing/2014/main" id="{372A758C-E74A-485B-B51F-C1B5C39B3C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DC44F71A-905A-4997-9B96-ABC94FAB05BD}" type="slidenum">
              <a:rPr lang="en-US" altLang="pt-BR"/>
              <a:pPr/>
              <a:t>24</a:t>
            </a:fld>
            <a:endParaRPr lang="en-US" alt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E1416624-7E2A-40EA-9FC7-943470BA22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C72BAEA1-0C8F-4CCC-8786-3DE553E630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Todo poderoso rio começa com uma fonte. </a:t>
            </a:r>
          </a:p>
        </p:txBody>
      </p:sp>
      <p:sp>
        <p:nvSpPr>
          <p:cNvPr id="62468" name="Slide Number Placeholder 3">
            <a:extLst>
              <a:ext uri="{FF2B5EF4-FFF2-40B4-BE49-F238E27FC236}">
                <a16:creationId xmlns:a16="http://schemas.microsoft.com/office/drawing/2014/main" id="{5A0A22E6-514C-4A00-AFFD-FF6FBD4014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321A3E04-E4BA-4D18-9CCC-8454654922E9}" type="slidenum">
              <a:rPr lang="en-US" altLang="pt-BR"/>
              <a:pPr/>
              <a:t>25</a:t>
            </a:fld>
            <a:endParaRPr lang="en-US" alt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CE236A7-F53B-4708-B915-CA4D9874D7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A83A2257-1032-4501-B202-97AC3E89DF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Ao fluir, ele recebe outros córregos, riachos e rios, até que se torne um poderoso Mississippi ou Amazonas. </a:t>
            </a:r>
          </a:p>
        </p:txBody>
      </p:sp>
      <p:sp>
        <p:nvSpPr>
          <p:cNvPr id="63492" name="Slide Number Placeholder 3">
            <a:extLst>
              <a:ext uri="{FF2B5EF4-FFF2-40B4-BE49-F238E27FC236}">
                <a16:creationId xmlns:a16="http://schemas.microsoft.com/office/drawing/2014/main" id="{CEA430C5-2ED7-464C-9F9A-3940AA741C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33B257E0-7462-41F7-96DD-26BA35F87BEA}" type="slidenum">
              <a:rPr lang="en-US" altLang="pt-BR"/>
              <a:pPr/>
              <a:t>26</a:t>
            </a:fld>
            <a:endParaRPr lang="en-US" alt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021DABD-8F69-4E13-9F37-7A3F018F46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572A9CE4-7D33-4BB7-A29D-806B755047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Então, este grande rio se esvazia nos oceano sem limites. O propósito redentor de Deus é assim. Tudo começa com o chamado de Deus. Eventualmente ele irá crescer como um rio poderoso para a eternidade com almas salvas que nenhuma pessoa pode númerar</a:t>
            </a:r>
          </a:p>
          <a:p>
            <a:pPr>
              <a:spcBef>
                <a:spcPct val="0"/>
              </a:spcBef>
            </a:pPr>
            <a:endParaRPr lang="en-US" altLang="pt-BR"/>
          </a:p>
        </p:txBody>
      </p:sp>
      <p:sp>
        <p:nvSpPr>
          <p:cNvPr id="64516" name="Slide Number Placeholder 3">
            <a:extLst>
              <a:ext uri="{FF2B5EF4-FFF2-40B4-BE49-F238E27FC236}">
                <a16:creationId xmlns:a16="http://schemas.microsoft.com/office/drawing/2014/main" id="{5A5B805F-9694-4732-87F2-14A6A3E258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C0F1F790-2435-48C1-B975-806D4EB9F1F8}" type="slidenum">
              <a:rPr lang="en-US" altLang="pt-BR"/>
              <a:pPr/>
              <a:t>27</a:t>
            </a:fld>
            <a:endParaRPr lang="en-US" alt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DE31043-171C-489F-8FCB-A1C69391B5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B03DD677-DD7A-40AF-B569-8DE71EA36A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Quando Jesus vive em meu coração mediante o Espírito Santo, o que faço?</a:t>
            </a:r>
            <a:r>
              <a:rPr lang="pt-BR" altLang="pt-BR"/>
              <a:t> </a:t>
            </a:r>
          </a:p>
        </p:txBody>
      </p:sp>
      <p:sp>
        <p:nvSpPr>
          <p:cNvPr id="65540" name="Slide Number Placeholder 3">
            <a:extLst>
              <a:ext uri="{FF2B5EF4-FFF2-40B4-BE49-F238E27FC236}">
                <a16:creationId xmlns:a16="http://schemas.microsoft.com/office/drawing/2014/main" id="{B5742A55-2F74-4BBB-905F-4FDFBED378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9B9FD55-A978-4BD5-B118-A4650A9E9905}" type="slidenum">
              <a:rPr lang="en-US" altLang="pt-BR"/>
              <a:pPr/>
              <a:t>28</a:t>
            </a:fld>
            <a:endParaRPr lang="en-US" alt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B5A68C6F-EEA1-48AD-A2D7-50BA59322C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0AA4752-18CC-423F-8075-D5F804B3A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Desejarei fazer a Sua vontade e Ele me dará poder para cumpri-la.</a:t>
            </a:r>
          </a:p>
          <a:p>
            <a:pPr>
              <a:spcBef>
                <a:spcPct val="0"/>
              </a:spcBef>
            </a:pPr>
            <a:endParaRPr lang="en-US" altLang="pt-BR"/>
          </a:p>
        </p:txBody>
      </p:sp>
      <p:sp>
        <p:nvSpPr>
          <p:cNvPr id="66564" name="Slide Number Placeholder 3">
            <a:extLst>
              <a:ext uri="{FF2B5EF4-FFF2-40B4-BE49-F238E27FC236}">
                <a16:creationId xmlns:a16="http://schemas.microsoft.com/office/drawing/2014/main" id="{00F06256-0A4E-4C71-AAB2-251A244C83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9A7E8881-C46D-405D-AA48-61AB6C7D9A56}" type="slidenum">
              <a:rPr lang="en-US" altLang="pt-BR"/>
              <a:pPr/>
              <a:t>29</a:t>
            </a:fld>
            <a:endParaRPr lang="en-US" alt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35CE5A2-0800-41EF-A7E6-39E3E047ED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2CFE172-596D-43E0-BE47-01F1C58496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Um homem disse a um pregador: ”Ontem, eu estava cheio de alegria na reunião. Hoje, tudo acabou e eu não sei o que fazer.  Está tudo escuro como a noite. “Que bom”, foi a resposta do pregador. Ele olhou para o servo de Cristo com espanto e disse: "O que você quer dizer?"</a:t>
            </a:r>
          </a:p>
          <a:p>
            <a:pPr>
              <a:spcBef>
                <a:spcPct val="0"/>
              </a:spcBef>
            </a:pPr>
            <a:r>
              <a:rPr lang="en-US" altLang="pt-BR"/>
              <a:t>  "Ontem Deus lhe deu alegria. Hoje, Ele vê que você está confiando em sua emoção em vez de Cristo. Você perdeu a sua alegria, mas você tem Cristo. </a:t>
            </a:r>
          </a:p>
        </p:txBody>
      </p:sp>
      <p:sp>
        <p:nvSpPr>
          <p:cNvPr id="67588" name="Slide Number Placeholder 3">
            <a:extLst>
              <a:ext uri="{FF2B5EF4-FFF2-40B4-BE49-F238E27FC236}">
                <a16:creationId xmlns:a16="http://schemas.microsoft.com/office/drawing/2014/main" id="{AA6B4D10-5CCA-4A84-A095-213650BF6E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1E7863E4-DB59-4CFC-B42C-E9967DE51471}" type="slidenum">
              <a:rPr lang="en-US" altLang="pt-BR"/>
              <a:pPr/>
              <a:t>30</a:t>
            </a:fld>
            <a:endParaRPr lang="en-US" alt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9B58C62-3852-441D-88E3-8A092B07D7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03BCCC9F-A719-46D3-A94C-F367539BE1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pt-BR"/>
              <a:t>Você já passou por um túnel rodoviário?” " Sim, muitas vezes.“ “Porque estava escuro, você se tornou melancólico e alarmado?” " Claro que não.” “Depois de um tempo, você não vem mais uma vez para a luz” " Eu estou fora agora! ", ele exclamou, interrompendo o servo de Cristo. "Está tudo bem, com ou sem sentimentos!”</a:t>
            </a:r>
          </a:p>
          <a:p>
            <a:pPr>
              <a:spcBef>
                <a:spcPct val="0"/>
              </a:spcBef>
            </a:pPr>
            <a:endParaRPr lang="en-US" altLang="pt-BR"/>
          </a:p>
        </p:txBody>
      </p:sp>
      <p:sp>
        <p:nvSpPr>
          <p:cNvPr id="68612" name="Slide Number Placeholder 3">
            <a:extLst>
              <a:ext uri="{FF2B5EF4-FFF2-40B4-BE49-F238E27FC236}">
                <a16:creationId xmlns:a16="http://schemas.microsoft.com/office/drawing/2014/main" id="{D55C2441-C894-4746-AA43-68FE9E2738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8BDC3A1-A17C-4261-8DF7-B55C06918B07}" type="slidenum">
              <a:rPr lang="en-US" altLang="pt-BR"/>
              <a:pPr/>
              <a:t>31</a:t>
            </a:fld>
            <a:endParaRPr lang="en-US" alt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1868C02-ECEE-42FD-ADFB-2F87F572B6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5FFD7C9-7293-4CBF-83E6-F45A3B266D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Abraão começou a tremer quando considerou as atordoantes consequências dessa ordem. Deus havia prometido que através de Isaque ele seria pai de uma poderosa nação. Todas as esperanças e sonhos de Abraão estavam sobre o filho do milagre, concedido a ele e a Sara em sua idade avançada. </a:t>
            </a:r>
            <a:endParaRPr lang="en-US" altLang="pt-BR"/>
          </a:p>
        </p:txBody>
      </p:sp>
      <p:sp>
        <p:nvSpPr>
          <p:cNvPr id="41988" name="Slide Number Placeholder 3">
            <a:extLst>
              <a:ext uri="{FF2B5EF4-FFF2-40B4-BE49-F238E27FC236}">
                <a16:creationId xmlns:a16="http://schemas.microsoft.com/office/drawing/2014/main" id="{60BFCFD3-3DFB-4FFA-8DC6-815B1C32B4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FE6FD842-B080-4E39-85CA-6F1B59D40573}" type="slidenum">
              <a:rPr lang="en-US" altLang="pt-BR"/>
              <a:pPr/>
              <a:t>4</a:t>
            </a:fld>
            <a:endParaRPr lang="en-US" alt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A20764E-B82A-46A9-A822-47365875CE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36B5CCA7-0D0F-4353-AFAE-74BE23A87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Que maravilhosas promessas acompanham a vida cristã?</a:t>
            </a:r>
          </a:p>
          <a:p>
            <a:pPr>
              <a:spcBef>
                <a:spcPct val="0"/>
              </a:spcBef>
            </a:pPr>
            <a:r>
              <a:rPr lang="pt-BR" altLang="pt-BR" b="1"/>
              <a:t> </a:t>
            </a:r>
          </a:p>
          <a:p>
            <a:pPr>
              <a:spcBef>
                <a:spcPct val="0"/>
              </a:spcBef>
            </a:pPr>
            <a:r>
              <a:rPr lang="pt-BR" altLang="pt-BR" i="1"/>
              <a:t> </a:t>
            </a:r>
            <a:endParaRPr lang="pt-BR" altLang="pt-BR" b="1"/>
          </a:p>
        </p:txBody>
      </p:sp>
      <p:sp>
        <p:nvSpPr>
          <p:cNvPr id="69636" name="Slide Number Placeholder 3">
            <a:extLst>
              <a:ext uri="{FF2B5EF4-FFF2-40B4-BE49-F238E27FC236}">
                <a16:creationId xmlns:a16="http://schemas.microsoft.com/office/drawing/2014/main" id="{721E1C4B-D411-447C-973A-C0A6F4B5A9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8FEBC435-D53E-4031-9232-0D7DA5BF720F}" type="slidenum">
              <a:rPr lang="en-US" altLang="pt-BR"/>
              <a:pPr/>
              <a:t>32</a:t>
            </a:fld>
            <a:endParaRPr lang="en-US" alt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99660B4-3B23-44BF-ADF7-0719BE644A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DC58D734-C7E2-4857-96A8-6EC729464C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a:t>Que maravilhosas promessas acompanham a vida cristã?</a:t>
            </a:r>
          </a:p>
          <a:p>
            <a:pPr>
              <a:spcBef>
                <a:spcPct val="0"/>
              </a:spcBef>
            </a:pPr>
            <a:r>
              <a:rPr lang="pt-BR" altLang="pt-BR" b="1"/>
              <a:t> </a:t>
            </a:r>
          </a:p>
          <a:p>
            <a:pPr>
              <a:spcBef>
                <a:spcPct val="0"/>
              </a:spcBef>
            </a:pPr>
            <a:r>
              <a:rPr lang="pt-BR" altLang="pt-BR" i="1"/>
              <a:t> </a:t>
            </a:r>
            <a:endParaRPr lang="pt-BR" altLang="pt-BR" b="1"/>
          </a:p>
        </p:txBody>
      </p:sp>
      <p:sp>
        <p:nvSpPr>
          <p:cNvPr id="70660" name="Slide Number Placeholder 3">
            <a:extLst>
              <a:ext uri="{FF2B5EF4-FFF2-40B4-BE49-F238E27FC236}">
                <a16:creationId xmlns:a16="http://schemas.microsoft.com/office/drawing/2014/main" id="{9C806D67-F4CE-4CAA-9FB0-F1AFAC583F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3B1558C5-4671-4572-B4D5-2BCD1E1BFD6C}" type="slidenum">
              <a:rPr lang="en-US" altLang="pt-BR"/>
              <a:pPr/>
              <a:t>33</a:t>
            </a:fld>
            <a:endParaRPr lang="en-US" alt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891AD228-65B6-4011-B66A-E10EA11AB6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7DD14C89-9592-4AD4-A8A0-3564753705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pt-BR"/>
          </a:p>
          <a:p>
            <a:pPr>
              <a:spcBef>
                <a:spcPct val="0"/>
              </a:spcBef>
            </a:pPr>
            <a:r>
              <a:rPr lang="pt-BR" altLang="pt-BR" b="1"/>
              <a:t>F. </a:t>
            </a:r>
            <a:r>
              <a:rPr lang="pt-BR" altLang="pt-BR"/>
              <a:t>“</a:t>
            </a:r>
            <a:r>
              <a:rPr lang="pt-BR" altLang="pt-BR" i="1"/>
              <a:t>De maneira alguma te deixarei, nunca jamais te abandonarei.” Hebreus 13:5</a:t>
            </a:r>
            <a:endParaRPr lang="pt-BR" altLang="pt-BR" b="1"/>
          </a:p>
          <a:p>
            <a:pPr>
              <a:spcBef>
                <a:spcPct val="0"/>
              </a:spcBef>
            </a:pPr>
            <a:endParaRPr lang="pt-BR" altLang="pt-BR" b="1"/>
          </a:p>
          <a:p>
            <a:pPr>
              <a:spcBef>
                <a:spcPct val="0"/>
              </a:spcBef>
            </a:pPr>
            <a:r>
              <a:rPr lang="pt-BR" altLang="pt-BR" b="1"/>
              <a:t>G. “</a:t>
            </a:r>
            <a:r>
              <a:rPr lang="pt-BR" altLang="pt-BR" i="1"/>
              <a:t>O Senhor é o meu auxílio, não temerei; que me poderá fazer o homem?” Hebreus 13:6 </a:t>
            </a:r>
            <a:endParaRPr lang="pt-BR" altLang="pt-BR"/>
          </a:p>
          <a:p>
            <a:pPr>
              <a:spcBef>
                <a:spcPct val="0"/>
              </a:spcBef>
            </a:pPr>
            <a:endParaRPr lang="pt-BR" altLang="pt-BR" b="1"/>
          </a:p>
          <a:p>
            <a:pPr>
              <a:spcBef>
                <a:spcPct val="0"/>
              </a:spcBef>
            </a:pPr>
            <a:r>
              <a:rPr lang="pt-BR" altLang="pt-BR" b="1"/>
              <a:t>H. </a:t>
            </a:r>
            <a:r>
              <a:rPr lang="pt-BR" altLang="pt-BR"/>
              <a:t>“</a:t>
            </a:r>
            <a:r>
              <a:rPr lang="pt-BR" altLang="pt-BR" i="1"/>
              <a:t>Deixo-vos a paz, a minha paz vos dou.” João 14:27</a:t>
            </a:r>
            <a:endParaRPr lang="en-US" altLang="pt-BR"/>
          </a:p>
          <a:p>
            <a:pPr>
              <a:spcBef>
                <a:spcPct val="0"/>
              </a:spcBef>
            </a:pPr>
            <a:endParaRPr lang="en-US" altLang="pt-BR"/>
          </a:p>
        </p:txBody>
      </p:sp>
      <p:sp>
        <p:nvSpPr>
          <p:cNvPr id="71684" name="Slide Number Placeholder 3">
            <a:extLst>
              <a:ext uri="{FF2B5EF4-FFF2-40B4-BE49-F238E27FC236}">
                <a16:creationId xmlns:a16="http://schemas.microsoft.com/office/drawing/2014/main" id="{2D02780E-8334-4CCA-911D-98BCE186C7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EA6B58F9-2936-4E94-A72E-77888FBFE80C}" type="slidenum">
              <a:rPr lang="en-US" altLang="pt-BR"/>
              <a:pPr/>
              <a:t>34</a:t>
            </a:fld>
            <a:endParaRPr lang="en-US" alt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1B9234C4-9BCC-4C8D-936D-F7BA21A52C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7D270C5B-5493-445F-ABCF-A72F54E0ED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Deus faz as oito seguintes e preciosas promessas a Seu povo:</a:t>
            </a:r>
            <a:endParaRPr lang="pt-BR" altLang="pt-BR" b="1"/>
          </a:p>
          <a:p>
            <a:pPr>
              <a:spcBef>
                <a:spcPct val="0"/>
              </a:spcBef>
            </a:pPr>
            <a:r>
              <a:rPr lang="pt-BR" altLang="pt-BR"/>
              <a:t> Louvado seja Deus! O que pode ser melhor que isso tudo!</a:t>
            </a:r>
            <a:endParaRPr lang="pt-BR" altLang="pt-BR" b="1"/>
          </a:p>
          <a:p>
            <a:pPr>
              <a:spcBef>
                <a:spcPct val="0"/>
              </a:spcBef>
            </a:pPr>
            <a:r>
              <a:rPr lang="pt-BR" altLang="pt-BR"/>
              <a:t> </a:t>
            </a:r>
            <a:endParaRPr lang="pt-BR" altLang="pt-BR" b="1"/>
          </a:p>
          <a:p>
            <a:pPr>
              <a:spcBef>
                <a:spcPct val="0"/>
              </a:spcBef>
            </a:pPr>
            <a:endParaRPr lang="en-US" altLang="pt-BR"/>
          </a:p>
        </p:txBody>
      </p:sp>
      <p:sp>
        <p:nvSpPr>
          <p:cNvPr id="72708" name="Slide Number Placeholder 3">
            <a:extLst>
              <a:ext uri="{FF2B5EF4-FFF2-40B4-BE49-F238E27FC236}">
                <a16:creationId xmlns:a16="http://schemas.microsoft.com/office/drawing/2014/main" id="{69F23085-5515-4407-87C7-754CC98ECC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50E5C742-AB8A-4E2A-9B11-0AED43469326}" type="slidenum">
              <a:rPr lang="en-US" altLang="pt-BR"/>
              <a:pPr/>
              <a:t>35</a:t>
            </a:fld>
            <a:endParaRPr lang="en-US" alt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B980A1E-CBF5-4F28-96C3-C3BDB393BB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67878AE8-6924-4C4A-8A14-5E3E1C38BA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i="1"/>
              <a:t>Sua resposta</a:t>
            </a:r>
          </a:p>
          <a:p>
            <a:pPr>
              <a:spcBef>
                <a:spcPct val="0"/>
              </a:spcBef>
            </a:pPr>
            <a:r>
              <a:rPr lang="pt-BR" altLang="pt-BR"/>
              <a:t> </a:t>
            </a:r>
          </a:p>
          <a:p>
            <a:pPr>
              <a:spcBef>
                <a:spcPct val="0"/>
              </a:spcBef>
            </a:pPr>
            <a:r>
              <a:rPr lang="pt-BR" altLang="pt-BR" i="1"/>
              <a:t>Você gostaria de aceitar agora o plano de Jesus ou quer  renovar essa decisão?</a:t>
            </a:r>
            <a:endParaRPr lang="pt-BR" altLang="pt-BR" b="1"/>
          </a:p>
          <a:p>
            <a:pPr>
              <a:spcBef>
                <a:spcPct val="0"/>
              </a:spcBef>
            </a:pPr>
            <a:r>
              <a:rPr lang="pt-BR" altLang="pt-BR" i="1"/>
              <a:t> </a:t>
            </a:r>
            <a:endParaRPr lang="pt-BR" altLang="pt-BR" b="1"/>
          </a:p>
          <a:p>
            <a:pPr>
              <a:spcBef>
                <a:spcPct val="0"/>
              </a:spcBef>
            </a:pPr>
            <a:endParaRPr lang="en-US" altLang="pt-BR"/>
          </a:p>
        </p:txBody>
      </p:sp>
      <p:sp>
        <p:nvSpPr>
          <p:cNvPr id="73732" name="Slide Number Placeholder 3">
            <a:extLst>
              <a:ext uri="{FF2B5EF4-FFF2-40B4-BE49-F238E27FC236}">
                <a16:creationId xmlns:a16="http://schemas.microsoft.com/office/drawing/2014/main" id="{DCBBF68A-978C-4894-B7F8-C3C9895C6F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2A89DA3-B443-41B9-9258-D64BAAC15762}" type="slidenum">
              <a:rPr lang="en-US" altLang="pt-BR"/>
              <a:pPr/>
              <a:t>36</a:t>
            </a:fld>
            <a:endParaRPr lang="en-US" alt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4883A6F-8B18-49BE-8FCA-AECD5791A7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6ACD542-3DA1-4111-B10A-5BC7F868F4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Ele não podia compreender por que Deus estava-lhe pedindo para praticar esse estranho ato; mas Abraão havia aprendido a obedecer e a confiar em seu Pai celestial, embora sob tremenda perplexidade.</a:t>
            </a:r>
          </a:p>
          <a:p>
            <a:pPr>
              <a:spcBef>
                <a:spcPct val="0"/>
              </a:spcBef>
            </a:pPr>
            <a:endParaRPr lang="en-US" altLang="pt-BR"/>
          </a:p>
        </p:txBody>
      </p:sp>
      <p:sp>
        <p:nvSpPr>
          <p:cNvPr id="43012" name="Slide Number Placeholder 3">
            <a:extLst>
              <a:ext uri="{FF2B5EF4-FFF2-40B4-BE49-F238E27FC236}">
                <a16:creationId xmlns:a16="http://schemas.microsoft.com/office/drawing/2014/main" id="{5C3DE134-C2C8-4D7B-ADDE-EB425AD7DD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F71BA8E6-CC2D-40F6-9990-E95B70B0E63F}" type="slidenum">
              <a:rPr lang="en-US" altLang="pt-BR"/>
              <a:pPr/>
              <a:t>5</a:t>
            </a:fld>
            <a:endParaRPr lang="en-US" alt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4236EBF-4B18-47E8-8F28-7F22438CA9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B4D91C8B-1C42-4BF8-83F5-9F40BFD38E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Assim o velho patriarca despertou gentilmente o jovem Isaque e dois servos de confiança, e o pequeno grupo começou a viagem de três dias até o monte Moriá. Quando se aproximaram da montanha do sacrifício, Abraão instruiu seus servos a esperarem pelo retorno dele e de Isaque. Então ele colocou a lenha sobre os ombros do filho e juntos começaram a subir a montanha.</a:t>
            </a:r>
          </a:p>
          <a:p>
            <a:pPr>
              <a:spcBef>
                <a:spcPct val="0"/>
              </a:spcBef>
            </a:pPr>
            <a:endParaRPr lang="en-US" altLang="pt-BR"/>
          </a:p>
        </p:txBody>
      </p:sp>
      <p:sp>
        <p:nvSpPr>
          <p:cNvPr id="44036" name="Slide Number Placeholder 3">
            <a:extLst>
              <a:ext uri="{FF2B5EF4-FFF2-40B4-BE49-F238E27FC236}">
                <a16:creationId xmlns:a16="http://schemas.microsoft.com/office/drawing/2014/main" id="{34798ADD-3A8D-429B-A1DF-5B36D58833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751E8854-F4D0-446E-9C4A-537E53870A5D}" type="slidenum">
              <a:rPr lang="en-US" altLang="pt-BR"/>
              <a:pPr/>
              <a:t>6</a:t>
            </a:fld>
            <a:endParaRPr lang="en-US" alt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88BF908-9FA5-4DBB-B942-016E108BBB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5AF2DEF4-ECFB-45F9-A38E-2A72573DD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Sentindo que alguma coisa estava errada, Isaque disse: "Pai, temos o que precisamos para atear fogo à lenha, mas onde está o cordeiro para a oferta queimada?" Abraão respondeu: Meu filho, Deus providenciará para Si o cordeiro do holocausto."</a:t>
            </a:r>
          </a:p>
          <a:p>
            <a:pPr>
              <a:spcBef>
                <a:spcPct val="0"/>
              </a:spcBef>
            </a:pPr>
            <a:endParaRPr lang="en-US" altLang="pt-BR"/>
          </a:p>
        </p:txBody>
      </p:sp>
      <p:sp>
        <p:nvSpPr>
          <p:cNvPr id="45060" name="Slide Number Placeholder 3">
            <a:extLst>
              <a:ext uri="{FF2B5EF4-FFF2-40B4-BE49-F238E27FC236}">
                <a16:creationId xmlns:a16="http://schemas.microsoft.com/office/drawing/2014/main" id="{6BA72695-F106-43C1-91B0-26A9EC5A83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2B27CF10-037C-4043-9E3D-9A032AEF5003}" type="slidenum">
              <a:rPr lang="en-US" altLang="pt-BR"/>
              <a:pPr/>
              <a:t>7</a:t>
            </a:fld>
            <a:endParaRPr lang="en-US" alt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5C272F86-242D-4D9F-A824-88B6D59BEF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7B2C7FE-EB4A-4453-ACF6-9A2A4D3C3A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Quando chegaram ao topo da montanha, Abraão explicou em prantos a razão de sua missão. De boa vontade Isaque submeteu-se à ordem de Deus. Após o último abraço, o pai ternamente amarrou seu filho e o pôs sobre o altar de pedras. </a:t>
            </a:r>
            <a:endParaRPr lang="en-US" altLang="pt-BR"/>
          </a:p>
        </p:txBody>
      </p:sp>
      <p:sp>
        <p:nvSpPr>
          <p:cNvPr id="46084" name="Slide Number Placeholder 3">
            <a:extLst>
              <a:ext uri="{FF2B5EF4-FFF2-40B4-BE49-F238E27FC236}">
                <a16:creationId xmlns:a16="http://schemas.microsoft.com/office/drawing/2014/main" id="{2B4FE74E-BCBB-4236-91BF-613F89E54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0EB31E90-5F02-4ED7-8DBF-C0AB84D3D267}" type="slidenum">
              <a:rPr lang="en-US" altLang="pt-BR"/>
              <a:pPr/>
              <a:t>8</a:t>
            </a:fld>
            <a:endParaRPr lang="en-US" alt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E857441-9CDB-4A1D-8190-572CC398E9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22ADE6CA-134E-4536-BB79-9F81B92571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Abraão ergueu a faca, mas, subitamente, ele foi detido por um anjo e conduzido até um carneiro selvagem que estava preso pelos chifres num espinheiro próximo. </a:t>
            </a:r>
          </a:p>
          <a:p>
            <a:pPr>
              <a:spcBef>
                <a:spcPct val="0"/>
              </a:spcBef>
            </a:pPr>
            <a:r>
              <a:rPr lang="pt-BR" altLang="pt-BR"/>
              <a:t> </a:t>
            </a:r>
          </a:p>
          <a:p>
            <a:pPr>
              <a:spcBef>
                <a:spcPct val="0"/>
              </a:spcBef>
            </a:pPr>
            <a:endParaRPr lang="en-US" altLang="pt-BR"/>
          </a:p>
          <a:p>
            <a:pPr>
              <a:spcBef>
                <a:spcPct val="0"/>
              </a:spcBef>
            </a:pPr>
            <a:endParaRPr lang="en-US" altLang="pt-BR"/>
          </a:p>
        </p:txBody>
      </p:sp>
      <p:sp>
        <p:nvSpPr>
          <p:cNvPr id="47108" name="Slide Number Placeholder 3">
            <a:extLst>
              <a:ext uri="{FF2B5EF4-FFF2-40B4-BE49-F238E27FC236}">
                <a16:creationId xmlns:a16="http://schemas.microsoft.com/office/drawing/2014/main" id="{E94C6E60-52DC-4143-9D7C-260D92FB4D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C8037680-7A37-4D24-8C07-765D27BE7486}" type="slidenum">
              <a:rPr lang="en-US" altLang="pt-BR"/>
              <a:pPr/>
              <a:t>9</a:t>
            </a:fld>
            <a:endParaRPr lang="en-US"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92CBA473-AAB1-41EA-89A5-9ABA74A62C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26D7B74A-D205-4A87-A3CF-538C13BF7E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a:t>Essa comovente história não foi a única vez que um pai teve de tomar uma penosa decisão de sacrificar seu filho amado. </a:t>
            </a:r>
          </a:p>
          <a:p>
            <a:pPr>
              <a:spcBef>
                <a:spcPct val="0"/>
              </a:spcBef>
            </a:pPr>
            <a:r>
              <a:rPr lang="pt-BR" altLang="pt-BR" b="1" i="1"/>
              <a:t> </a:t>
            </a:r>
            <a:endParaRPr lang="pt-BR" altLang="pt-BR"/>
          </a:p>
          <a:p>
            <a:pPr>
              <a:spcBef>
                <a:spcPct val="0"/>
              </a:spcBef>
            </a:pPr>
            <a:endParaRPr lang="en-US" altLang="pt-BR"/>
          </a:p>
        </p:txBody>
      </p:sp>
      <p:sp>
        <p:nvSpPr>
          <p:cNvPr id="48132" name="Slide Number Placeholder 3">
            <a:extLst>
              <a:ext uri="{FF2B5EF4-FFF2-40B4-BE49-F238E27FC236}">
                <a16:creationId xmlns:a16="http://schemas.microsoft.com/office/drawing/2014/main" id="{E099B063-14B8-42C5-8530-7BB5E9C447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B91A5189-C029-44C5-A272-000A2139669D}" type="slidenum">
              <a:rPr lang="en-US" altLang="pt-BR"/>
              <a:pPr/>
              <a:t>10</a:t>
            </a:fld>
            <a:endParaRPr lang="en-US" alt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a:extLst>
              <a:ext uri="{FF2B5EF4-FFF2-40B4-BE49-F238E27FC236}">
                <a16:creationId xmlns:a16="http://schemas.microsoft.com/office/drawing/2014/main" id="{A3D2BD76-68B6-403B-9F0D-6672202ABE72}"/>
              </a:ext>
            </a:extLst>
          </p:cNvPr>
          <p:cNvSpPr>
            <a:spLocks noGrp="1"/>
          </p:cNvSpPr>
          <p:nvPr>
            <p:ph type="dt" sz="half" idx="10"/>
          </p:nvPr>
        </p:nvSpPr>
        <p:spPr/>
        <p:txBody>
          <a:bodyPr/>
          <a:lstStyle>
            <a:lvl1pPr>
              <a:defRPr/>
            </a:lvl1pPr>
          </a:lstStyle>
          <a:p>
            <a:pPr>
              <a:defRPr/>
            </a:pPr>
            <a:fld id="{A9E8C7B0-72F0-4448-AEAD-6E2091D18350}" type="datetimeFigureOut">
              <a:rPr lang="en-US"/>
              <a:pPr>
                <a:defRPr/>
              </a:pPr>
              <a:t>11/22/2019</a:t>
            </a:fld>
            <a:endParaRPr lang="en-US"/>
          </a:p>
        </p:txBody>
      </p:sp>
      <p:sp>
        <p:nvSpPr>
          <p:cNvPr id="5" name="Footer Placeholder 4">
            <a:extLst>
              <a:ext uri="{FF2B5EF4-FFF2-40B4-BE49-F238E27FC236}">
                <a16:creationId xmlns:a16="http://schemas.microsoft.com/office/drawing/2014/main" id="{7D8EE3DB-4E36-40E7-93DD-7BAEEF5FF5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2F23F0-579F-44FD-A5CD-907076047707}"/>
              </a:ext>
            </a:extLst>
          </p:cNvPr>
          <p:cNvSpPr>
            <a:spLocks noGrp="1"/>
          </p:cNvSpPr>
          <p:nvPr>
            <p:ph type="sldNum" sz="quarter" idx="12"/>
          </p:nvPr>
        </p:nvSpPr>
        <p:spPr/>
        <p:txBody>
          <a:bodyPr/>
          <a:lstStyle>
            <a:lvl1pPr>
              <a:defRPr/>
            </a:lvl1pPr>
          </a:lstStyle>
          <a:p>
            <a:fld id="{AF315E68-F702-4062-9C5C-923119C71A42}" type="slidenum">
              <a:rPr lang="en-US" altLang="pt-BR"/>
              <a:pPr/>
              <a:t>‹nº›</a:t>
            </a:fld>
            <a:endParaRPr lang="en-US" altLang="pt-BR"/>
          </a:p>
        </p:txBody>
      </p:sp>
    </p:spTree>
    <p:extLst>
      <p:ext uri="{BB962C8B-B14F-4D97-AF65-F5344CB8AC3E}">
        <p14:creationId xmlns:p14="http://schemas.microsoft.com/office/powerpoint/2010/main" val="129707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a:extLst>
              <a:ext uri="{FF2B5EF4-FFF2-40B4-BE49-F238E27FC236}">
                <a16:creationId xmlns:a16="http://schemas.microsoft.com/office/drawing/2014/main" id="{9C302B44-CC7F-457A-8F1B-EB1A171F8185}"/>
              </a:ext>
            </a:extLst>
          </p:cNvPr>
          <p:cNvSpPr>
            <a:spLocks noGrp="1"/>
          </p:cNvSpPr>
          <p:nvPr>
            <p:ph type="dt" sz="half" idx="10"/>
          </p:nvPr>
        </p:nvSpPr>
        <p:spPr/>
        <p:txBody>
          <a:bodyPr/>
          <a:lstStyle>
            <a:lvl1pPr>
              <a:defRPr/>
            </a:lvl1pPr>
          </a:lstStyle>
          <a:p>
            <a:pPr>
              <a:defRPr/>
            </a:pPr>
            <a:fld id="{2F3979CD-F97A-469C-B1DE-FF2EA2B265F0}" type="datetimeFigureOut">
              <a:rPr lang="en-US"/>
              <a:pPr>
                <a:defRPr/>
              </a:pPr>
              <a:t>11/22/2019</a:t>
            </a:fld>
            <a:endParaRPr lang="en-US"/>
          </a:p>
        </p:txBody>
      </p:sp>
      <p:sp>
        <p:nvSpPr>
          <p:cNvPr id="5" name="Footer Placeholder 4">
            <a:extLst>
              <a:ext uri="{FF2B5EF4-FFF2-40B4-BE49-F238E27FC236}">
                <a16:creationId xmlns:a16="http://schemas.microsoft.com/office/drawing/2014/main" id="{7E06DFBE-C245-42A1-9FFB-5F8E6D155F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BDA272-9969-49B5-9A50-9D17B3371CA5}"/>
              </a:ext>
            </a:extLst>
          </p:cNvPr>
          <p:cNvSpPr>
            <a:spLocks noGrp="1"/>
          </p:cNvSpPr>
          <p:nvPr>
            <p:ph type="sldNum" sz="quarter" idx="12"/>
          </p:nvPr>
        </p:nvSpPr>
        <p:spPr/>
        <p:txBody>
          <a:bodyPr/>
          <a:lstStyle>
            <a:lvl1pPr>
              <a:defRPr/>
            </a:lvl1pPr>
          </a:lstStyle>
          <a:p>
            <a:fld id="{0E93AAA7-EE21-4B8E-B579-0C8CFB7F6CE0}" type="slidenum">
              <a:rPr lang="en-US" altLang="pt-BR"/>
              <a:pPr/>
              <a:t>‹nº›</a:t>
            </a:fld>
            <a:endParaRPr lang="en-US" altLang="pt-BR"/>
          </a:p>
        </p:txBody>
      </p:sp>
    </p:spTree>
    <p:extLst>
      <p:ext uri="{BB962C8B-B14F-4D97-AF65-F5344CB8AC3E}">
        <p14:creationId xmlns:p14="http://schemas.microsoft.com/office/powerpoint/2010/main" val="348703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a:extLst>
              <a:ext uri="{FF2B5EF4-FFF2-40B4-BE49-F238E27FC236}">
                <a16:creationId xmlns:a16="http://schemas.microsoft.com/office/drawing/2014/main" id="{94ED1FFA-C336-47CC-B346-7767B0C1BA36}"/>
              </a:ext>
            </a:extLst>
          </p:cNvPr>
          <p:cNvSpPr>
            <a:spLocks noGrp="1"/>
          </p:cNvSpPr>
          <p:nvPr>
            <p:ph type="dt" sz="half" idx="10"/>
          </p:nvPr>
        </p:nvSpPr>
        <p:spPr/>
        <p:txBody>
          <a:bodyPr/>
          <a:lstStyle>
            <a:lvl1pPr>
              <a:defRPr/>
            </a:lvl1pPr>
          </a:lstStyle>
          <a:p>
            <a:pPr>
              <a:defRPr/>
            </a:pPr>
            <a:fld id="{ED73E883-8FBA-41EC-AFDC-5B8B148B49EE}" type="datetimeFigureOut">
              <a:rPr lang="en-US"/>
              <a:pPr>
                <a:defRPr/>
              </a:pPr>
              <a:t>11/22/2019</a:t>
            </a:fld>
            <a:endParaRPr lang="en-US"/>
          </a:p>
        </p:txBody>
      </p:sp>
      <p:sp>
        <p:nvSpPr>
          <p:cNvPr id="5" name="Footer Placeholder 4">
            <a:extLst>
              <a:ext uri="{FF2B5EF4-FFF2-40B4-BE49-F238E27FC236}">
                <a16:creationId xmlns:a16="http://schemas.microsoft.com/office/drawing/2014/main" id="{392AB746-2589-4678-9FD1-7EEB49AF31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182D73-85BF-4D30-B73B-C79A56DF3B92}"/>
              </a:ext>
            </a:extLst>
          </p:cNvPr>
          <p:cNvSpPr>
            <a:spLocks noGrp="1"/>
          </p:cNvSpPr>
          <p:nvPr>
            <p:ph type="sldNum" sz="quarter" idx="12"/>
          </p:nvPr>
        </p:nvSpPr>
        <p:spPr/>
        <p:txBody>
          <a:bodyPr/>
          <a:lstStyle>
            <a:lvl1pPr>
              <a:defRPr/>
            </a:lvl1pPr>
          </a:lstStyle>
          <a:p>
            <a:fld id="{5DC2112D-D67D-4C60-8922-8B8BD4E65EEC}" type="slidenum">
              <a:rPr lang="en-US" altLang="pt-BR"/>
              <a:pPr/>
              <a:t>‹nº›</a:t>
            </a:fld>
            <a:endParaRPr lang="en-US" altLang="pt-BR"/>
          </a:p>
        </p:txBody>
      </p:sp>
    </p:spTree>
    <p:extLst>
      <p:ext uri="{BB962C8B-B14F-4D97-AF65-F5344CB8AC3E}">
        <p14:creationId xmlns:p14="http://schemas.microsoft.com/office/powerpoint/2010/main" val="3244332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a:extLst>
              <a:ext uri="{FF2B5EF4-FFF2-40B4-BE49-F238E27FC236}">
                <a16:creationId xmlns:a16="http://schemas.microsoft.com/office/drawing/2014/main" id="{722BA2FB-10EC-4E79-9988-3B89DB035964}"/>
              </a:ext>
            </a:extLst>
          </p:cNvPr>
          <p:cNvSpPr>
            <a:spLocks noGrp="1"/>
          </p:cNvSpPr>
          <p:nvPr>
            <p:ph type="dt" sz="half" idx="10"/>
          </p:nvPr>
        </p:nvSpPr>
        <p:spPr/>
        <p:txBody>
          <a:bodyPr/>
          <a:lstStyle>
            <a:lvl1pPr>
              <a:defRPr/>
            </a:lvl1pPr>
          </a:lstStyle>
          <a:p>
            <a:pPr>
              <a:defRPr/>
            </a:pPr>
            <a:fld id="{4712C278-AF0D-4707-8DA4-6C7147500EF7}" type="datetimeFigureOut">
              <a:rPr lang="en-US"/>
              <a:pPr>
                <a:defRPr/>
              </a:pPr>
              <a:t>11/22/2019</a:t>
            </a:fld>
            <a:endParaRPr lang="en-US"/>
          </a:p>
        </p:txBody>
      </p:sp>
      <p:sp>
        <p:nvSpPr>
          <p:cNvPr id="5" name="Footer Placeholder 4">
            <a:extLst>
              <a:ext uri="{FF2B5EF4-FFF2-40B4-BE49-F238E27FC236}">
                <a16:creationId xmlns:a16="http://schemas.microsoft.com/office/drawing/2014/main" id="{F4211441-A25D-4549-A64A-221B1CAC60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13A55F-2FDD-44B4-A04F-B50669E0035F}"/>
              </a:ext>
            </a:extLst>
          </p:cNvPr>
          <p:cNvSpPr>
            <a:spLocks noGrp="1"/>
          </p:cNvSpPr>
          <p:nvPr>
            <p:ph type="sldNum" sz="quarter" idx="12"/>
          </p:nvPr>
        </p:nvSpPr>
        <p:spPr/>
        <p:txBody>
          <a:bodyPr/>
          <a:lstStyle>
            <a:lvl1pPr>
              <a:defRPr/>
            </a:lvl1pPr>
          </a:lstStyle>
          <a:p>
            <a:fld id="{F9FAABC6-4845-4BEB-B6CD-9B1D4FC294CA}" type="slidenum">
              <a:rPr lang="en-US" altLang="pt-BR"/>
              <a:pPr/>
              <a:t>‹nº›</a:t>
            </a:fld>
            <a:endParaRPr lang="en-US" altLang="pt-BR"/>
          </a:p>
        </p:txBody>
      </p:sp>
    </p:spTree>
    <p:extLst>
      <p:ext uri="{BB962C8B-B14F-4D97-AF65-F5344CB8AC3E}">
        <p14:creationId xmlns:p14="http://schemas.microsoft.com/office/powerpoint/2010/main" val="31942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a:extLst>
              <a:ext uri="{FF2B5EF4-FFF2-40B4-BE49-F238E27FC236}">
                <a16:creationId xmlns:a16="http://schemas.microsoft.com/office/drawing/2014/main" id="{3B84DB05-3779-4377-9566-AC0F7FF42609}"/>
              </a:ext>
            </a:extLst>
          </p:cNvPr>
          <p:cNvSpPr>
            <a:spLocks noGrp="1"/>
          </p:cNvSpPr>
          <p:nvPr>
            <p:ph type="dt" sz="half" idx="10"/>
          </p:nvPr>
        </p:nvSpPr>
        <p:spPr/>
        <p:txBody>
          <a:bodyPr/>
          <a:lstStyle>
            <a:lvl1pPr>
              <a:defRPr/>
            </a:lvl1pPr>
          </a:lstStyle>
          <a:p>
            <a:pPr>
              <a:defRPr/>
            </a:pPr>
            <a:fld id="{084101F7-EAC9-4C7E-82CD-14ADDC65B270}" type="datetimeFigureOut">
              <a:rPr lang="en-US"/>
              <a:pPr>
                <a:defRPr/>
              </a:pPr>
              <a:t>11/22/2019</a:t>
            </a:fld>
            <a:endParaRPr lang="en-US"/>
          </a:p>
        </p:txBody>
      </p:sp>
      <p:sp>
        <p:nvSpPr>
          <p:cNvPr id="5" name="Footer Placeholder 4">
            <a:extLst>
              <a:ext uri="{FF2B5EF4-FFF2-40B4-BE49-F238E27FC236}">
                <a16:creationId xmlns:a16="http://schemas.microsoft.com/office/drawing/2014/main" id="{CE7F76B2-4BC2-43F0-9BD3-2A415023D5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5190C2-C24D-40A1-B12A-A063284109E8}"/>
              </a:ext>
            </a:extLst>
          </p:cNvPr>
          <p:cNvSpPr>
            <a:spLocks noGrp="1"/>
          </p:cNvSpPr>
          <p:nvPr>
            <p:ph type="sldNum" sz="quarter" idx="12"/>
          </p:nvPr>
        </p:nvSpPr>
        <p:spPr/>
        <p:txBody>
          <a:bodyPr/>
          <a:lstStyle>
            <a:lvl1pPr>
              <a:defRPr/>
            </a:lvl1pPr>
          </a:lstStyle>
          <a:p>
            <a:fld id="{614859F2-1779-4044-9F0B-E651BD238C37}" type="slidenum">
              <a:rPr lang="en-US" altLang="pt-BR"/>
              <a:pPr/>
              <a:t>‹nº›</a:t>
            </a:fld>
            <a:endParaRPr lang="en-US" altLang="pt-BR"/>
          </a:p>
        </p:txBody>
      </p:sp>
    </p:spTree>
    <p:extLst>
      <p:ext uri="{BB962C8B-B14F-4D97-AF65-F5344CB8AC3E}">
        <p14:creationId xmlns:p14="http://schemas.microsoft.com/office/powerpoint/2010/main" val="302696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3">
            <a:extLst>
              <a:ext uri="{FF2B5EF4-FFF2-40B4-BE49-F238E27FC236}">
                <a16:creationId xmlns:a16="http://schemas.microsoft.com/office/drawing/2014/main" id="{A620004B-6E76-445D-9C1A-2FA4910A1AD9}"/>
              </a:ext>
            </a:extLst>
          </p:cNvPr>
          <p:cNvSpPr>
            <a:spLocks noGrp="1"/>
          </p:cNvSpPr>
          <p:nvPr>
            <p:ph type="dt" sz="half" idx="10"/>
          </p:nvPr>
        </p:nvSpPr>
        <p:spPr/>
        <p:txBody>
          <a:bodyPr/>
          <a:lstStyle>
            <a:lvl1pPr>
              <a:defRPr/>
            </a:lvl1pPr>
          </a:lstStyle>
          <a:p>
            <a:pPr>
              <a:defRPr/>
            </a:pPr>
            <a:fld id="{1B4901F6-30ED-4E93-87EE-2E744D1CDD0A}" type="datetimeFigureOut">
              <a:rPr lang="en-US"/>
              <a:pPr>
                <a:defRPr/>
              </a:pPr>
              <a:t>11/22/2019</a:t>
            </a:fld>
            <a:endParaRPr lang="en-US"/>
          </a:p>
        </p:txBody>
      </p:sp>
      <p:sp>
        <p:nvSpPr>
          <p:cNvPr id="6" name="Footer Placeholder 4">
            <a:extLst>
              <a:ext uri="{FF2B5EF4-FFF2-40B4-BE49-F238E27FC236}">
                <a16:creationId xmlns:a16="http://schemas.microsoft.com/office/drawing/2014/main" id="{DF8CACF3-7B81-4E7F-B4F6-FF136CD5CDB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24A6B2-B914-4372-BAA2-DD52E28E09C6}"/>
              </a:ext>
            </a:extLst>
          </p:cNvPr>
          <p:cNvSpPr>
            <a:spLocks noGrp="1"/>
          </p:cNvSpPr>
          <p:nvPr>
            <p:ph type="sldNum" sz="quarter" idx="12"/>
          </p:nvPr>
        </p:nvSpPr>
        <p:spPr/>
        <p:txBody>
          <a:bodyPr/>
          <a:lstStyle>
            <a:lvl1pPr>
              <a:defRPr/>
            </a:lvl1pPr>
          </a:lstStyle>
          <a:p>
            <a:fld id="{AE3E6F75-32F5-45C2-9892-025B5F7BEE0A}" type="slidenum">
              <a:rPr lang="en-US" altLang="pt-BR"/>
              <a:pPr/>
              <a:t>‹nº›</a:t>
            </a:fld>
            <a:endParaRPr lang="en-US" altLang="pt-BR"/>
          </a:p>
        </p:txBody>
      </p:sp>
    </p:spTree>
    <p:extLst>
      <p:ext uri="{BB962C8B-B14F-4D97-AF65-F5344CB8AC3E}">
        <p14:creationId xmlns:p14="http://schemas.microsoft.com/office/powerpoint/2010/main" val="258048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3">
            <a:extLst>
              <a:ext uri="{FF2B5EF4-FFF2-40B4-BE49-F238E27FC236}">
                <a16:creationId xmlns:a16="http://schemas.microsoft.com/office/drawing/2014/main" id="{2E5A90DC-728D-47C8-AAE0-1EC46C84BE4E}"/>
              </a:ext>
            </a:extLst>
          </p:cNvPr>
          <p:cNvSpPr>
            <a:spLocks noGrp="1"/>
          </p:cNvSpPr>
          <p:nvPr>
            <p:ph type="dt" sz="half" idx="10"/>
          </p:nvPr>
        </p:nvSpPr>
        <p:spPr/>
        <p:txBody>
          <a:bodyPr/>
          <a:lstStyle>
            <a:lvl1pPr>
              <a:defRPr/>
            </a:lvl1pPr>
          </a:lstStyle>
          <a:p>
            <a:pPr>
              <a:defRPr/>
            </a:pPr>
            <a:fld id="{89DEC40C-6C8D-4681-B700-E1DD5AFC28BE}" type="datetimeFigureOut">
              <a:rPr lang="en-US"/>
              <a:pPr>
                <a:defRPr/>
              </a:pPr>
              <a:t>11/22/2019</a:t>
            </a:fld>
            <a:endParaRPr lang="en-US"/>
          </a:p>
        </p:txBody>
      </p:sp>
      <p:sp>
        <p:nvSpPr>
          <p:cNvPr id="8" name="Footer Placeholder 4">
            <a:extLst>
              <a:ext uri="{FF2B5EF4-FFF2-40B4-BE49-F238E27FC236}">
                <a16:creationId xmlns:a16="http://schemas.microsoft.com/office/drawing/2014/main" id="{930135CC-2DC7-427F-A4BA-49E0B7C1B8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7850195-61AD-4E42-94D1-030C7FC2FD9A}"/>
              </a:ext>
            </a:extLst>
          </p:cNvPr>
          <p:cNvSpPr>
            <a:spLocks noGrp="1"/>
          </p:cNvSpPr>
          <p:nvPr>
            <p:ph type="sldNum" sz="quarter" idx="12"/>
          </p:nvPr>
        </p:nvSpPr>
        <p:spPr/>
        <p:txBody>
          <a:bodyPr/>
          <a:lstStyle>
            <a:lvl1pPr>
              <a:defRPr/>
            </a:lvl1pPr>
          </a:lstStyle>
          <a:p>
            <a:fld id="{16F49EA1-550B-47F5-97C1-3CF121DC930F}" type="slidenum">
              <a:rPr lang="en-US" altLang="pt-BR"/>
              <a:pPr/>
              <a:t>‹nº›</a:t>
            </a:fld>
            <a:endParaRPr lang="en-US" altLang="pt-BR"/>
          </a:p>
        </p:txBody>
      </p:sp>
    </p:spTree>
    <p:extLst>
      <p:ext uri="{BB962C8B-B14F-4D97-AF65-F5344CB8AC3E}">
        <p14:creationId xmlns:p14="http://schemas.microsoft.com/office/powerpoint/2010/main" val="292167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3">
            <a:extLst>
              <a:ext uri="{FF2B5EF4-FFF2-40B4-BE49-F238E27FC236}">
                <a16:creationId xmlns:a16="http://schemas.microsoft.com/office/drawing/2014/main" id="{ECD679BA-8A10-4C1A-B9F1-86803E2D13D2}"/>
              </a:ext>
            </a:extLst>
          </p:cNvPr>
          <p:cNvSpPr>
            <a:spLocks noGrp="1"/>
          </p:cNvSpPr>
          <p:nvPr>
            <p:ph type="dt" sz="half" idx="10"/>
          </p:nvPr>
        </p:nvSpPr>
        <p:spPr/>
        <p:txBody>
          <a:bodyPr/>
          <a:lstStyle>
            <a:lvl1pPr>
              <a:defRPr/>
            </a:lvl1pPr>
          </a:lstStyle>
          <a:p>
            <a:pPr>
              <a:defRPr/>
            </a:pPr>
            <a:fld id="{FDCD795E-5636-4065-832F-16D7E133106E}" type="datetimeFigureOut">
              <a:rPr lang="en-US"/>
              <a:pPr>
                <a:defRPr/>
              </a:pPr>
              <a:t>11/22/2019</a:t>
            </a:fld>
            <a:endParaRPr lang="en-US"/>
          </a:p>
        </p:txBody>
      </p:sp>
      <p:sp>
        <p:nvSpPr>
          <p:cNvPr id="4" name="Footer Placeholder 4">
            <a:extLst>
              <a:ext uri="{FF2B5EF4-FFF2-40B4-BE49-F238E27FC236}">
                <a16:creationId xmlns:a16="http://schemas.microsoft.com/office/drawing/2014/main" id="{F3975147-1444-47E9-A2D7-0B70C288118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13E1483-1554-4E03-B80E-96154EB6DFBA}"/>
              </a:ext>
            </a:extLst>
          </p:cNvPr>
          <p:cNvSpPr>
            <a:spLocks noGrp="1"/>
          </p:cNvSpPr>
          <p:nvPr>
            <p:ph type="sldNum" sz="quarter" idx="12"/>
          </p:nvPr>
        </p:nvSpPr>
        <p:spPr/>
        <p:txBody>
          <a:bodyPr/>
          <a:lstStyle>
            <a:lvl1pPr>
              <a:defRPr/>
            </a:lvl1pPr>
          </a:lstStyle>
          <a:p>
            <a:fld id="{83283AF5-CA00-4511-9F61-41277CB2E419}" type="slidenum">
              <a:rPr lang="en-US" altLang="pt-BR"/>
              <a:pPr/>
              <a:t>‹nº›</a:t>
            </a:fld>
            <a:endParaRPr lang="en-US" altLang="pt-BR"/>
          </a:p>
        </p:txBody>
      </p:sp>
    </p:spTree>
    <p:extLst>
      <p:ext uri="{BB962C8B-B14F-4D97-AF65-F5344CB8AC3E}">
        <p14:creationId xmlns:p14="http://schemas.microsoft.com/office/powerpoint/2010/main" val="152612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489A85-5AC5-4D21-A4EF-1460EBF0CA4A}"/>
              </a:ext>
            </a:extLst>
          </p:cNvPr>
          <p:cNvSpPr>
            <a:spLocks noGrp="1"/>
          </p:cNvSpPr>
          <p:nvPr>
            <p:ph type="dt" sz="half" idx="10"/>
          </p:nvPr>
        </p:nvSpPr>
        <p:spPr/>
        <p:txBody>
          <a:bodyPr/>
          <a:lstStyle>
            <a:lvl1pPr>
              <a:defRPr/>
            </a:lvl1pPr>
          </a:lstStyle>
          <a:p>
            <a:pPr>
              <a:defRPr/>
            </a:pPr>
            <a:fld id="{6CDA3D2F-12AF-44C9-8FC3-6F588B021529}" type="datetimeFigureOut">
              <a:rPr lang="en-US"/>
              <a:pPr>
                <a:defRPr/>
              </a:pPr>
              <a:t>11/22/2019</a:t>
            </a:fld>
            <a:endParaRPr lang="en-US"/>
          </a:p>
        </p:txBody>
      </p:sp>
      <p:sp>
        <p:nvSpPr>
          <p:cNvPr id="3" name="Footer Placeholder 4">
            <a:extLst>
              <a:ext uri="{FF2B5EF4-FFF2-40B4-BE49-F238E27FC236}">
                <a16:creationId xmlns:a16="http://schemas.microsoft.com/office/drawing/2014/main" id="{9D66D1BA-D0E2-46D8-90CB-A2573290D5E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EBE2B1-0D25-4795-8377-14C5BCA6FE04}"/>
              </a:ext>
            </a:extLst>
          </p:cNvPr>
          <p:cNvSpPr>
            <a:spLocks noGrp="1"/>
          </p:cNvSpPr>
          <p:nvPr>
            <p:ph type="sldNum" sz="quarter" idx="12"/>
          </p:nvPr>
        </p:nvSpPr>
        <p:spPr/>
        <p:txBody>
          <a:bodyPr/>
          <a:lstStyle>
            <a:lvl1pPr>
              <a:defRPr/>
            </a:lvl1pPr>
          </a:lstStyle>
          <a:p>
            <a:fld id="{ACDBE070-663E-4E02-B968-DAAD920F5D75}" type="slidenum">
              <a:rPr lang="en-US" altLang="pt-BR"/>
              <a:pPr/>
              <a:t>‹nº›</a:t>
            </a:fld>
            <a:endParaRPr lang="en-US" altLang="pt-BR"/>
          </a:p>
        </p:txBody>
      </p:sp>
    </p:spTree>
    <p:extLst>
      <p:ext uri="{BB962C8B-B14F-4D97-AF65-F5344CB8AC3E}">
        <p14:creationId xmlns:p14="http://schemas.microsoft.com/office/powerpoint/2010/main" val="202029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3">
            <a:extLst>
              <a:ext uri="{FF2B5EF4-FFF2-40B4-BE49-F238E27FC236}">
                <a16:creationId xmlns:a16="http://schemas.microsoft.com/office/drawing/2014/main" id="{EDB2258D-F134-4419-AD69-35AC9FDF44EF}"/>
              </a:ext>
            </a:extLst>
          </p:cNvPr>
          <p:cNvSpPr>
            <a:spLocks noGrp="1"/>
          </p:cNvSpPr>
          <p:nvPr>
            <p:ph type="dt" sz="half" idx="10"/>
          </p:nvPr>
        </p:nvSpPr>
        <p:spPr/>
        <p:txBody>
          <a:bodyPr/>
          <a:lstStyle>
            <a:lvl1pPr>
              <a:defRPr/>
            </a:lvl1pPr>
          </a:lstStyle>
          <a:p>
            <a:pPr>
              <a:defRPr/>
            </a:pPr>
            <a:fld id="{F080A77F-D3CE-4882-8581-4A924C3C5F7D}" type="datetimeFigureOut">
              <a:rPr lang="en-US"/>
              <a:pPr>
                <a:defRPr/>
              </a:pPr>
              <a:t>11/22/2019</a:t>
            </a:fld>
            <a:endParaRPr lang="en-US"/>
          </a:p>
        </p:txBody>
      </p:sp>
      <p:sp>
        <p:nvSpPr>
          <p:cNvPr id="6" name="Footer Placeholder 4">
            <a:extLst>
              <a:ext uri="{FF2B5EF4-FFF2-40B4-BE49-F238E27FC236}">
                <a16:creationId xmlns:a16="http://schemas.microsoft.com/office/drawing/2014/main" id="{B94F988F-17C2-40E9-BE2B-5311233F01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DAF9CF9-5087-4DBB-A093-5AAF4D084B10}"/>
              </a:ext>
            </a:extLst>
          </p:cNvPr>
          <p:cNvSpPr>
            <a:spLocks noGrp="1"/>
          </p:cNvSpPr>
          <p:nvPr>
            <p:ph type="sldNum" sz="quarter" idx="12"/>
          </p:nvPr>
        </p:nvSpPr>
        <p:spPr/>
        <p:txBody>
          <a:bodyPr/>
          <a:lstStyle>
            <a:lvl1pPr>
              <a:defRPr/>
            </a:lvl1pPr>
          </a:lstStyle>
          <a:p>
            <a:fld id="{12B1FD31-6114-4DB6-B541-A131E7564436}" type="slidenum">
              <a:rPr lang="en-US" altLang="pt-BR"/>
              <a:pPr/>
              <a:t>‹nº›</a:t>
            </a:fld>
            <a:endParaRPr lang="en-US" altLang="pt-BR"/>
          </a:p>
        </p:txBody>
      </p:sp>
    </p:spTree>
    <p:extLst>
      <p:ext uri="{BB962C8B-B14F-4D97-AF65-F5344CB8AC3E}">
        <p14:creationId xmlns:p14="http://schemas.microsoft.com/office/powerpoint/2010/main" val="534986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3">
            <a:extLst>
              <a:ext uri="{FF2B5EF4-FFF2-40B4-BE49-F238E27FC236}">
                <a16:creationId xmlns:a16="http://schemas.microsoft.com/office/drawing/2014/main" id="{B70D400C-87D9-4D42-8082-1453E1E3592B}"/>
              </a:ext>
            </a:extLst>
          </p:cNvPr>
          <p:cNvSpPr>
            <a:spLocks noGrp="1"/>
          </p:cNvSpPr>
          <p:nvPr>
            <p:ph type="dt" sz="half" idx="10"/>
          </p:nvPr>
        </p:nvSpPr>
        <p:spPr/>
        <p:txBody>
          <a:bodyPr/>
          <a:lstStyle>
            <a:lvl1pPr>
              <a:defRPr/>
            </a:lvl1pPr>
          </a:lstStyle>
          <a:p>
            <a:pPr>
              <a:defRPr/>
            </a:pPr>
            <a:fld id="{3A3F9E49-D928-487E-8E46-76BD28BBA2C6}" type="datetimeFigureOut">
              <a:rPr lang="en-US"/>
              <a:pPr>
                <a:defRPr/>
              </a:pPr>
              <a:t>11/22/2019</a:t>
            </a:fld>
            <a:endParaRPr lang="en-US"/>
          </a:p>
        </p:txBody>
      </p:sp>
      <p:sp>
        <p:nvSpPr>
          <p:cNvPr id="6" name="Footer Placeholder 4">
            <a:extLst>
              <a:ext uri="{FF2B5EF4-FFF2-40B4-BE49-F238E27FC236}">
                <a16:creationId xmlns:a16="http://schemas.microsoft.com/office/drawing/2014/main" id="{55020C67-C0F9-469D-89B7-F774EB3101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4204D18-30F7-4954-AD68-B397CB72CF6F}"/>
              </a:ext>
            </a:extLst>
          </p:cNvPr>
          <p:cNvSpPr>
            <a:spLocks noGrp="1"/>
          </p:cNvSpPr>
          <p:nvPr>
            <p:ph type="sldNum" sz="quarter" idx="12"/>
          </p:nvPr>
        </p:nvSpPr>
        <p:spPr/>
        <p:txBody>
          <a:bodyPr/>
          <a:lstStyle>
            <a:lvl1pPr>
              <a:defRPr/>
            </a:lvl1pPr>
          </a:lstStyle>
          <a:p>
            <a:fld id="{C0E5D0F3-37F0-4323-86CE-F63A7278D83F}" type="slidenum">
              <a:rPr lang="en-US" altLang="pt-BR"/>
              <a:pPr/>
              <a:t>‹nº›</a:t>
            </a:fld>
            <a:endParaRPr lang="en-US" altLang="pt-BR"/>
          </a:p>
        </p:txBody>
      </p:sp>
    </p:spTree>
    <p:extLst>
      <p:ext uri="{BB962C8B-B14F-4D97-AF65-F5344CB8AC3E}">
        <p14:creationId xmlns:p14="http://schemas.microsoft.com/office/powerpoint/2010/main" val="32944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53A0B63-B70D-4F14-973F-53EE8686DFE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Click to edit Master title style</a:t>
            </a:r>
            <a:endParaRPr lang="en-US" altLang="pt-BR"/>
          </a:p>
        </p:txBody>
      </p:sp>
      <p:sp>
        <p:nvSpPr>
          <p:cNvPr id="1027" name="Text Placeholder 2">
            <a:extLst>
              <a:ext uri="{FF2B5EF4-FFF2-40B4-BE49-F238E27FC236}">
                <a16:creationId xmlns:a16="http://schemas.microsoft.com/office/drawing/2014/main" id="{84DEB3C0-5288-4C25-A189-4D8DCFB0EC3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Click to edit Master text styles</a:t>
            </a:r>
          </a:p>
          <a:p>
            <a:pPr lvl="1"/>
            <a:r>
              <a:rPr lang="pt-BR" altLang="pt-BR"/>
              <a:t>Second level</a:t>
            </a:r>
          </a:p>
          <a:p>
            <a:pPr lvl="2"/>
            <a:r>
              <a:rPr lang="pt-BR" altLang="pt-BR"/>
              <a:t>Third level</a:t>
            </a:r>
          </a:p>
          <a:p>
            <a:pPr lvl="3"/>
            <a:r>
              <a:rPr lang="pt-BR" altLang="pt-BR"/>
              <a:t>Fourth level</a:t>
            </a:r>
          </a:p>
          <a:p>
            <a:pPr lvl="4"/>
            <a:r>
              <a:rPr lang="pt-BR" altLang="pt-BR"/>
              <a:t>Fifth level</a:t>
            </a:r>
            <a:endParaRPr lang="en-US" altLang="pt-BR"/>
          </a:p>
        </p:txBody>
      </p:sp>
      <p:sp>
        <p:nvSpPr>
          <p:cNvPr id="4" name="Date Placeholder 3">
            <a:extLst>
              <a:ext uri="{FF2B5EF4-FFF2-40B4-BE49-F238E27FC236}">
                <a16:creationId xmlns:a16="http://schemas.microsoft.com/office/drawing/2014/main" id="{492DE5F8-892D-4D55-8B2D-52842DA6E11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8FFEA7C-A45B-440D-B5EC-AEED6F9E6E65}" type="datetimeFigureOut">
              <a:rPr lang="en-US"/>
              <a:pPr>
                <a:defRPr/>
              </a:pPr>
              <a:t>11/22/2019</a:t>
            </a:fld>
            <a:endParaRPr lang="en-US"/>
          </a:p>
        </p:txBody>
      </p:sp>
      <p:sp>
        <p:nvSpPr>
          <p:cNvPr id="5" name="Footer Placeholder 4">
            <a:extLst>
              <a:ext uri="{FF2B5EF4-FFF2-40B4-BE49-F238E27FC236}">
                <a16:creationId xmlns:a16="http://schemas.microsoft.com/office/drawing/2014/main" id="{CB45FBB9-93D8-4CA3-9DD3-AADA9376F99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8291D6F1-1B73-428F-B717-9CB15DD78B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3E6FF23-687C-40D3-8614-82C1521CCF26}" type="slidenum">
              <a:rPr lang="en-US" altLang="pt-BR"/>
              <a:pPr/>
              <a:t>‹nº›</a:t>
            </a:fld>
            <a:endParaRPr lang="en-US"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anose="020F0502020204030204" pitchFamily="34" charset="0"/>
        </a:defRPr>
      </a:lvl2pPr>
      <a:lvl3pPr algn="ctr" defTabSz="457200" rtl="0" fontAlgn="base">
        <a:spcBef>
          <a:spcPct val="0"/>
        </a:spcBef>
        <a:spcAft>
          <a:spcPct val="0"/>
        </a:spcAft>
        <a:defRPr sz="4400">
          <a:solidFill>
            <a:schemeClr val="tx1"/>
          </a:solidFill>
          <a:latin typeface="Calibri" panose="020F0502020204030204" pitchFamily="34" charset="0"/>
        </a:defRPr>
      </a:lvl3pPr>
      <a:lvl4pPr algn="ctr" defTabSz="457200" rtl="0" fontAlgn="base">
        <a:spcBef>
          <a:spcPct val="0"/>
        </a:spcBef>
        <a:spcAft>
          <a:spcPct val="0"/>
        </a:spcAft>
        <a:defRPr sz="4400">
          <a:solidFill>
            <a:schemeClr val="tx1"/>
          </a:solidFill>
          <a:latin typeface="Calibri" panose="020F0502020204030204" pitchFamily="34" charset="0"/>
        </a:defRPr>
      </a:lvl4pPr>
      <a:lvl5pPr algn="ctr" defTabSz="457200" rtl="0" fontAlgn="base">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D09D1DC-B0C0-41D1-90BD-33958009CA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92A867E3-BCC4-4483-90ED-23B18C92465D}"/>
              </a:ext>
            </a:extLst>
          </p:cNvPr>
          <p:cNvPicPr>
            <a:picLocks noChangeAspect="1"/>
          </p:cNvPicPr>
          <p:nvPr/>
        </p:nvPicPr>
        <p:blipFill>
          <a:blip r:embed="rId3">
            <a:extLst>
              <a:ext uri="{28A0092B-C50C-407E-A947-70E740481C1C}">
                <a14:useLocalDpi xmlns:a14="http://schemas.microsoft.com/office/drawing/2010/main" val="0"/>
              </a:ext>
            </a:extLst>
          </a:blip>
          <a:srcRect b="437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4B090D5D-D23C-4748-AA06-75A0A146AA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D9B37EE-BF54-4FB0-8178-9C30CFEC2A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CECD6481-228B-4FC7-B79E-A4CBE51AFAF4}"/>
              </a:ext>
            </a:extLst>
          </p:cNvPr>
          <p:cNvSpPr>
            <a:spLocks noGrp="1"/>
          </p:cNvSpPr>
          <p:nvPr>
            <p:ph sz="half" idx="1"/>
          </p:nvPr>
        </p:nvSpPr>
        <p:spPr>
          <a:xfrm>
            <a:off x="457200" y="1310278"/>
            <a:ext cx="4038600" cy="4525963"/>
          </a:xfrm>
        </p:spPr>
        <p:txBody>
          <a:bodyPr rtlCol="0">
            <a:normAutofit/>
          </a:bodyPr>
          <a:lstStyle/>
          <a:p>
            <a:pPr marL="0" indent="0" algn="ctr" fontAlgn="auto">
              <a:spcAft>
                <a:spcPts val="0"/>
              </a:spcAft>
              <a:buFont typeface="Arial"/>
              <a:buNone/>
              <a:defRPr/>
            </a:pPr>
            <a:r>
              <a:rPr lang="pt-BR" sz="4400" b="1" dirty="0">
                <a:ln w="18415" cmpd="sng">
                  <a:solidFill>
                    <a:srgbClr val="FFFFFF"/>
                  </a:solidFill>
                  <a:prstDash val="solid"/>
                </a:ln>
                <a:solidFill>
                  <a:srgbClr val="FFFFFF"/>
                </a:solidFill>
                <a:effectLst>
                  <a:outerShdw blurRad="63500" dir="3600000" algn="tl" rotWithShape="0">
                    <a:srgbClr val="000000">
                      <a:alpha val="70000"/>
                    </a:srgbClr>
                  </a:outerShdw>
                </a:effectLst>
              </a:rPr>
              <a:t>A quem representa o animal sacrificado em lugar de Isaque?</a:t>
            </a: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4EEC536F-4C16-462F-847E-DE1862872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2F7CFCD-EA07-448A-A6C4-7404A1542489}"/>
              </a:ext>
            </a:extLst>
          </p:cNvPr>
          <p:cNvSpPr>
            <a:spLocks noGrp="1"/>
          </p:cNvSpPr>
          <p:nvPr>
            <p:ph sz="half" idx="1"/>
          </p:nvPr>
        </p:nvSpPr>
        <p:spPr>
          <a:xfrm>
            <a:off x="553834" y="606187"/>
            <a:ext cx="4038600" cy="4525963"/>
          </a:xfrm>
        </p:spPr>
        <p:txBody>
          <a:bodyPr rtlCol="0">
            <a:norm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“No dia seguinte, viu João a Jesus, que vinha para ele, e disse: Eis o Cordeiro de Deus, que tira o pecado do mundo!” </a:t>
            </a:r>
          </a:p>
          <a:p>
            <a:pPr marL="0" indent="0" fontAlgn="auto">
              <a:spcAft>
                <a:spcPts val="0"/>
              </a:spcAft>
              <a:buFont typeface="Arial"/>
              <a:buNone/>
              <a:defRPr/>
            </a:pPr>
            <a:endPar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sz="3200" b="1" dirty="0">
                <a:ln w="18415" cmpd="sng">
                  <a:solidFill>
                    <a:srgbClr val="FFFFFF"/>
                  </a:solidFill>
                  <a:prstDash val="solid"/>
                </a:ln>
                <a:solidFill>
                  <a:srgbClr val="FFFF00"/>
                </a:solidFill>
                <a:effectLst>
                  <a:outerShdw blurRad="63500" dir="3600000" algn="tl" rotWithShape="0">
                    <a:srgbClr val="000000">
                      <a:alpha val="70000"/>
                    </a:srgbClr>
                  </a:outerShdw>
                </a:effectLst>
              </a:rPr>
              <a:t>João 1:29 </a:t>
            </a:r>
          </a:p>
          <a:p>
            <a:pPr marL="0" indent="0" fontAlgn="auto">
              <a:spcAft>
                <a:spcPts val="0"/>
              </a:spcAft>
              <a:buFont typeface="Arial"/>
              <a:buNone/>
              <a:defRPr/>
            </a:pP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CA27F65E-5150-4C46-9ED0-A2BE83B12D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A799FCD-E2E7-4042-8855-1C603AE8B8F9}"/>
              </a:ext>
            </a:extLst>
          </p:cNvPr>
          <p:cNvSpPr>
            <a:spLocks noGrp="1"/>
          </p:cNvSpPr>
          <p:nvPr>
            <p:ph type="title"/>
          </p:nvPr>
        </p:nvSpPr>
        <p:spPr>
          <a:xfrm>
            <a:off x="457200" y="536947"/>
            <a:ext cx="5340844" cy="1143000"/>
          </a:xfrm>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Por que foi necessário que Jesus morresse?</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Content Placeholder 3">
            <a:extLst>
              <a:ext uri="{FF2B5EF4-FFF2-40B4-BE49-F238E27FC236}">
                <a16:creationId xmlns:a16="http://schemas.microsoft.com/office/drawing/2014/main" id="{7DE788A1-2A0E-4966-9576-49C5E0874DE3}"/>
              </a:ext>
            </a:extLst>
          </p:cNvPr>
          <p:cNvSpPr>
            <a:spLocks noGrp="1"/>
          </p:cNvSpPr>
          <p:nvPr>
            <p:ph sz="half" idx="1"/>
          </p:nvPr>
        </p:nvSpPr>
        <p:spPr>
          <a:xfrm>
            <a:off x="457200" y="2595478"/>
            <a:ext cx="4038600" cy="4096720"/>
          </a:xfrm>
        </p:spPr>
        <p:txBody>
          <a:bodyPr rtlCol="0">
            <a:norm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“Pois todos pecaram.” </a:t>
            </a:r>
          </a:p>
          <a:p>
            <a:pPr marL="0" indent="0" fontAlgn="auto">
              <a:spcAft>
                <a:spcPts val="0"/>
              </a:spcAft>
              <a:buFont typeface="Arial"/>
              <a:buNone/>
              <a:defRPr/>
            </a:pPr>
            <a:r>
              <a:rPr lang="pt-BR" sz="3200" b="1" dirty="0">
                <a:ln w="18415" cmpd="sng">
                  <a:solidFill>
                    <a:srgbClr val="FFFFFF"/>
                  </a:solidFill>
                  <a:prstDash val="solid"/>
                </a:ln>
                <a:solidFill>
                  <a:srgbClr val="FFFF00"/>
                </a:solidFill>
                <a:effectLst>
                  <a:outerShdw blurRad="63500" dir="3600000" algn="tl" rotWithShape="0">
                    <a:srgbClr val="000000">
                      <a:alpha val="70000"/>
                    </a:srgbClr>
                  </a:outerShdw>
                </a:effectLst>
              </a:rPr>
              <a:t>Romanos 3:23 </a:t>
            </a:r>
          </a:p>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“Cristo morreu pelos nossos pecados.” </a:t>
            </a:r>
          </a:p>
          <a:p>
            <a:pPr marL="0" indent="0" fontAlgn="auto">
              <a:spcAft>
                <a:spcPts val="0"/>
              </a:spcAft>
              <a:buFont typeface="Arial"/>
              <a:buNone/>
              <a:defRPr/>
            </a:pPr>
            <a:r>
              <a:rPr lang="pt-BR" sz="3200" b="1" dirty="0">
                <a:ln w="18415" cmpd="sng">
                  <a:solidFill>
                    <a:srgbClr val="FFFFFF"/>
                  </a:solidFill>
                  <a:prstDash val="solid"/>
                </a:ln>
                <a:solidFill>
                  <a:srgbClr val="FFFF00"/>
                </a:solidFill>
                <a:effectLst>
                  <a:outerShdw blurRad="63500" dir="3600000" algn="tl" rotWithShape="0">
                    <a:srgbClr val="000000">
                      <a:alpha val="70000"/>
                    </a:srgbClr>
                  </a:outerShdw>
                </a:effectLst>
              </a:rPr>
              <a:t>1 Coríntios 15:3 </a:t>
            </a:r>
          </a:p>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fontAlgn="auto">
              <a:spcAft>
                <a:spcPts val="0"/>
              </a:spcAft>
              <a:buFont typeface="Arial"/>
              <a:buChar char="•"/>
              <a:defRPr/>
            </a:pPr>
            <a:endParaRPr lang="en-US"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a:extLst>
              <a:ext uri="{FF2B5EF4-FFF2-40B4-BE49-F238E27FC236}">
                <a16:creationId xmlns:a16="http://schemas.microsoft.com/office/drawing/2014/main" id="{75B2DE0C-7A61-4126-A641-5F491B8878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E9F787-8453-4A1B-B600-FFCE87B105FC}"/>
              </a:ext>
            </a:extLst>
          </p:cNvPr>
          <p:cNvSpPr>
            <a:spLocks noGrp="1"/>
          </p:cNvSpPr>
          <p:nvPr>
            <p:ph type="title"/>
          </p:nvPr>
        </p:nvSpPr>
        <p:spPr>
          <a:xfrm>
            <a:off x="457201" y="1254845"/>
            <a:ext cx="3642846" cy="1143000"/>
          </a:xfrm>
        </p:spPr>
        <p:txBody>
          <a:bodyPr rtlCol="0">
            <a:normAutofit fontScale="90000"/>
          </a:bodyPr>
          <a:lstStyle/>
          <a:p>
            <a:pPr algn="l"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Por que Deus fez esse extraordinário sacrifício por nós? </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CC25B23D-30D3-416B-B84A-0ED0C8356753}"/>
              </a:ext>
            </a:extLst>
          </p:cNvPr>
          <p:cNvSpPr>
            <a:spLocks noGrp="1"/>
          </p:cNvSpPr>
          <p:nvPr>
            <p:ph sz="half" idx="1"/>
          </p:nvPr>
        </p:nvSpPr>
        <p:spPr>
          <a:xfrm>
            <a:off x="457200" y="4252167"/>
            <a:ext cx="4038600" cy="2291752"/>
          </a:xfrm>
        </p:spPr>
        <p:txBody>
          <a:bodyPr rtlCol="0">
            <a:normAutofit lnSpcReduction="10000"/>
          </a:bodyPr>
          <a:lstStyle/>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“Porque Deus amou ao mundo de tal maneira que deu o Seu Filho unigênito.” </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63500" dir="3600000" algn="tl" rotWithShape="0">
                    <a:srgbClr val="000000">
                      <a:alpha val="70000"/>
                    </a:srgbClr>
                  </a:outerShdw>
                </a:effectLst>
              </a:rPr>
              <a:t>João 3:16</a:t>
            </a:r>
          </a:p>
          <a:p>
            <a:pPr marL="0" indent="0" fontAlgn="auto">
              <a:spcAft>
                <a:spcPts val="0"/>
              </a:spcAft>
              <a:buFont typeface="Arial"/>
              <a:buNone/>
              <a:defRPr/>
            </a:pPr>
            <a:endPar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fontAlgn="auto">
              <a:spcAft>
                <a:spcPts val="0"/>
              </a:spcAft>
              <a:buFont typeface="Arial"/>
              <a:buChar char="•"/>
              <a:defRPr/>
            </a:pP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a:extLst>
              <a:ext uri="{FF2B5EF4-FFF2-40B4-BE49-F238E27FC236}">
                <a16:creationId xmlns:a16="http://schemas.microsoft.com/office/drawing/2014/main" id="{C60D57C0-F6C6-43F3-AC5C-F5FCECBB2F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ACC22C-5BB1-4832-97BA-5E46F3A3A287}"/>
              </a:ext>
            </a:extLst>
          </p:cNvPr>
          <p:cNvSpPr>
            <a:spLocks noGrp="1"/>
          </p:cNvSpPr>
          <p:nvPr>
            <p:ph type="title"/>
          </p:nvPr>
        </p:nvSpPr>
        <p:spPr>
          <a:xfrm>
            <a:off x="319151" y="481728"/>
            <a:ext cx="5768796" cy="1143000"/>
          </a:xfrm>
        </p:spPr>
        <p:txBody>
          <a:bodyPr rtlCol="0">
            <a:normAutofit fontScale="90000"/>
          </a:bodyPr>
          <a:lstStyle/>
          <a:p>
            <a:pPr algn="l" fontAlgn="auto">
              <a:spcAft>
                <a:spcPts val="0"/>
              </a:spcAft>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O que devo fazer para me beneficiar da morte sacrifical de Cristo?</a:t>
            </a: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EA844E71-FD94-417F-97E7-8DF3270F881C}"/>
              </a:ext>
            </a:extLst>
          </p:cNvPr>
          <p:cNvSpPr>
            <a:spLocks noGrp="1"/>
          </p:cNvSpPr>
          <p:nvPr>
            <p:ph sz="half" idx="1"/>
          </p:nvPr>
        </p:nvSpPr>
        <p:spPr>
          <a:xfrm>
            <a:off x="6225997" y="3479047"/>
            <a:ext cx="2673558" cy="3023560"/>
          </a:xfrm>
        </p:spPr>
        <p:txBody>
          <a:bodyPr rtlCol="0">
            <a:normAutofit/>
          </a:bodyPr>
          <a:lstStyle/>
          <a:p>
            <a:pPr marL="0" indent="0" algn="r" fontAlgn="auto">
              <a:spcAft>
                <a:spcPts val="0"/>
              </a:spcAft>
              <a:buFont typeface="Arial"/>
              <a:buNone/>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“Crê no Senhor Jesus e serás salvo, tu e tua casa.”</a:t>
            </a:r>
          </a:p>
          <a:p>
            <a:pPr marL="0" indent="0" algn="r" fontAlgn="auto">
              <a:spcAft>
                <a:spcPts val="0"/>
              </a:spcAft>
              <a:buFont typeface="Arial"/>
              <a:buNone/>
              <a:defRPr/>
            </a:pPr>
            <a:endPar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lgn="r" fontAlgn="auto">
              <a:spcAft>
                <a:spcPts val="0"/>
              </a:spcAft>
              <a:buFont typeface="Arial"/>
              <a:buNone/>
              <a:defRPr/>
            </a:pPr>
            <a:r>
              <a:rPr lang="pt-BR" b="1" dirty="0">
                <a:ln w="18415" cmpd="sng">
                  <a:solidFill>
                    <a:srgbClr val="FFFFFF"/>
                  </a:solidFill>
                  <a:prstDash val="solid"/>
                </a:ln>
                <a:solidFill>
                  <a:srgbClr val="FFFF00"/>
                </a:solidFill>
                <a:effectLst>
                  <a:outerShdw blurRad="63500" dir="3600000" algn="tl" rotWithShape="0">
                    <a:srgbClr val="000000">
                      <a:alpha val="70000"/>
                    </a:srgbClr>
                  </a:outerShdw>
                </a:effectLst>
              </a:rPr>
              <a:t>Atos 16:31</a:t>
            </a:r>
          </a:p>
        </p:txBody>
      </p:sp>
      <p:sp>
        <p:nvSpPr>
          <p:cNvPr id="7" name="Rectangle 6">
            <a:extLst>
              <a:ext uri="{FF2B5EF4-FFF2-40B4-BE49-F238E27FC236}">
                <a16:creationId xmlns:a16="http://schemas.microsoft.com/office/drawing/2014/main" id="{139EB24D-C363-406B-893C-C71316F85578}"/>
              </a:ext>
            </a:extLst>
          </p:cNvPr>
          <p:cNvSpPr/>
          <p:nvPr/>
        </p:nvSpPr>
        <p:spPr>
          <a:xfrm>
            <a:off x="319151" y="2800035"/>
            <a:ext cx="3732923" cy="3539431"/>
          </a:xfrm>
          <a:prstGeom prst="rect">
            <a:avLst/>
          </a:prstGeom>
        </p:spPr>
        <p:txBody>
          <a:bodyPr>
            <a:spAutoFit/>
          </a:bodyPr>
          <a:lstStyle/>
          <a:p>
            <a:pPr fontAlgn="auto">
              <a:spcBef>
                <a:spcPts val="0"/>
              </a:spcBef>
              <a:spcAft>
                <a:spcPts val="0"/>
              </a:spcAft>
              <a:defRPr/>
            </a:pPr>
            <a:r>
              <a:rPr lang="pt-BR" sz="2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Mas, a todos quantos O receberam, deu-lhes o poder de serem feitos filhos de Deus, a saber, aos que </a:t>
            </a:r>
            <a:r>
              <a:rPr lang="pt-BR" sz="28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crêem</a:t>
            </a:r>
            <a:r>
              <a:rPr lang="pt-BR" sz="2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no Seu nome.”</a:t>
            </a:r>
          </a:p>
          <a:p>
            <a:pPr fontAlgn="auto">
              <a:spcBef>
                <a:spcPts val="0"/>
              </a:spcBef>
              <a:spcAft>
                <a:spcPts val="0"/>
              </a:spcAft>
              <a:defRPr/>
            </a:pPr>
            <a:endParaRPr lang="pt-BR" sz="28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a:p>
            <a:pPr fontAlgn="auto">
              <a:spcBef>
                <a:spcPts val="0"/>
              </a:spcBef>
              <a:spcAft>
                <a:spcPts val="0"/>
              </a:spcAft>
              <a:defRPr/>
            </a:pPr>
            <a:r>
              <a:rPr lang="pt-BR" sz="2800" b="1"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mn-lt"/>
                <a:cs typeface="+mn-cs"/>
              </a:rPr>
              <a:t>João 1:12</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86FD4B6-5211-4676-8442-C3B4376CD2AE}"/>
              </a:ext>
            </a:extLst>
          </p:cNvPr>
          <p:cNvSpPr>
            <a:spLocks noGrp="1"/>
          </p:cNvSpPr>
          <p:nvPr>
            <p:ph type="title"/>
          </p:nvPr>
        </p:nvSpPr>
        <p:spPr/>
        <p:txBody>
          <a:bodyPr/>
          <a:lstStyle/>
          <a:p>
            <a:endParaRPr lang="pt-BR" altLang="pt-BR"/>
          </a:p>
        </p:txBody>
      </p:sp>
      <p:pic>
        <p:nvPicPr>
          <p:cNvPr id="18435" name="Picture 9">
            <a:extLst>
              <a:ext uri="{FF2B5EF4-FFF2-40B4-BE49-F238E27FC236}">
                <a16:creationId xmlns:a16="http://schemas.microsoft.com/office/drawing/2014/main" id="{C556AA2C-9EE2-4E6F-834D-92E89AA0CC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a:extLst>
              <a:ext uri="{FF2B5EF4-FFF2-40B4-BE49-F238E27FC236}">
                <a16:creationId xmlns:a16="http://schemas.microsoft.com/office/drawing/2014/main" id="{2DAEF9EE-1B16-4F98-BF01-1604BFD2F3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6E414BC-F9B0-4BD6-8109-A9EDC7A86ECA}"/>
              </a:ext>
            </a:extLst>
          </p:cNvPr>
          <p:cNvSpPr>
            <a:spLocks noGrp="1"/>
          </p:cNvSpPr>
          <p:nvPr>
            <p:ph type="title"/>
          </p:nvPr>
        </p:nvSpPr>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Como, então, sou perdoado e purificado?</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85D0B58A-1607-461B-86AC-75C715C03D75}"/>
              </a:ext>
            </a:extLst>
          </p:cNvPr>
          <p:cNvSpPr>
            <a:spLocks noGrp="1"/>
          </p:cNvSpPr>
          <p:nvPr>
            <p:ph sz="half" idx="1"/>
          </p:nvPr>
        </p:nvSpPr>
        <p:spPr>
          <a:xfrm>
            <a:off x="457199" y="1600200"/>
            <a:ext cx="4553967" cy="5095583"/>
          </a:xfrm>
        </p:spPr>
        <p:txBody>
          <a:bodyPr rtlCol="0">
            <a:normAutofit lnSpcReduction="10000"/>
          </a:bodyPr>
          <a:lstStyle/>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“Arrependei-vos, pois, e convertei-vos para serem cancelados os vossos pecados.” </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63500" dir="3600000" algn="tl" rotWithShape="0">
                    <a:srgbClr val="000000">
                      <a:alpha val="70000"/>
                    </a:srgbClr>
                  </a:outerShdw>
                </a:effectLst>
              </a:rPr>
              <a:t>Atos 3:19</a:t>
            </a:r>
          </a:p>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t-BR" sz="105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Se confessarmos os nossos pecados, Ele é fiel e justo para nos perdoar os pecados e nos purificar de toda injustiça.”</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63500" dir="3600000" algn="tl" rotWithShape="0">
                    <a:srgbClr val="000000">
                      <a:alpha val="70000"/>
                    </a:srgbClr>
                  </a:outerShdw>
                </a:effectLst>
              </a:rPr>
              <a:t>1 João 1:9</a:t>
            </a:r>
            <a:endParaRPr lang="en-US" b="1"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1CBAACB-CDA0-4D84-B655-E4B9E97992B9}"/>
              </a:ext>
            </a:extLst>
          </p:cNvPr>
          <p:cNvSpPr>
            <a:spLocks noGrp="1"/>
          </p:cNvSpPr>
          <p:nvPr>
            <p:ph type="title"/>
          </p:nvPr>
        </p:nvSpPr>
        <p:spPr/>
        <p:txBody>
          <a:bodyPr/>
          <a:lstStyle/>
          <a:p>
            <a:endParaRPr lang="pt-BR" altLang="pt-BR"/>
          </a:p>
        </p:txBody>
      </p:sp>
      <p:pic>
        <p:nvPicPr>
          <p:cNvPr id="20483" name="Picture 4">
            <a:extLst>
              <a:ext uri="{FF2B5EF4-FFF2-40B4-BE49-F238E27FC236}">
                <a16:creationId xmlns:a16="http://schemas.microsoft.com/office/drawing/2014/main" id="{1B6DBEA4-F7AD-4CF7-8F9D-2A4B938523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794F6E7C-A24E-4056-A340-262CACC95C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a:extLst>
              <a:ext uri="{FF2B5EF4-FFF2-40B4-BE49-F238E27FC236}">
                <a16:creationId xmlns:a16="http://schemas.microsoft.com/office/drawing/2014/main" id="{815500E7-EBE0-41D3-8528-DE3DCBEC3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0787A0BA-8FF7-4D62-9675-0396816877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6F2C0615-0B9A-420F-B6BD-F780C59BC202}"/>
              </a:ext>
            </a:extLst>
          </p:cNvPr>
          <p:cNvSpPr>
            <a:spLocks noGrp="1"/>
          </p:cNvSpPr>
          <p:nvPr>
            <p:ph sz="half" idx="1"/>
          </p:nvPr>
        </p:nvSpPr>
        <p:spPr/>
        <p:txBody>
          <a:bodyPr rtlCol="0">
            <a:noAutofit/>
          </a:bodyPr>
          <a:lstStyle/>
          <a:p>
            <a:pPr marL="0" indent="0" fontAlgn="auto">
              <a:spcAft>
                <a:spcPts val="0"/>
              </a:spcAft>
              <a:buFont typeface="Arial"/>
              <a:buNone/>
              <a:defRPr/>
            </a:pPr>
            <a:r>
              <a:rPr lang="pt-BR" sz="4800" b="1" dirty="0">
                <a:ln w="18415" cmpd="sng">
                  <a:solidFill>
                    <a:srgbClr val="FFFFFF"/>
                  </a:solidFill>
                  <a:prstDash val="solid"/>
                </a:ln>
                <a:solidFill>
                  <a:srgbClr val="FFFFFF"/>
                </a:solidFill>
                <a:effectLst>
                  <a:outerShdw blurRad="63500" dir="3600000" algn="tl" rotWithShape="0">
                    <a:srgbClr val="000000">
                      <a:alpha val="70000"/>
                    </a:srgbClr>
                  </a:outerShdw>
                </a:effectLst>
              </a:rPr>
              <a:t>Como é chamada essa maravilhosa experiência de conversão?</a:t>
            </a:r>
            <a:br>
              <a:rPr lang="pt-BR" sz="48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4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CD77A40-BC19-4448-9AA5-7B28AD8D22DE}"/>
              </a:ext>
            </a:extLst>
          </p:cNvPr>
          <p:cNvSpPr>
            <a:spLocks noGrp="1"/>
          </p:cNvSpPr>
          <p:nvPr>
            <p:ph type="title"/>
          </p:nvPr>
        </p:nvSpPr>
        <p:spPr/>
        <p:txBody>
          <a:bodyPr/>
          <a:lstStyle/>
          <a:p>
            <a:endParaRPr lang="pt-BR" altLang="pt-BR"/>
          </a:p>
        </p:txBody>
      </p:sp>
      <p:pic>
        <p:nvPicPr>
          <p:cNvPr id="23555" name="Picture 4">
            <a:extLst>
              <a:ext uri="{FF2B5EF4-FFF2-40B4-BE49-F238E27FC236}">
                <a16:creationId xmlns:a16="http://schemas.microsoft.com/office/drawing/2014/main" id="{DE479CFC-B95C-4257-8217-91195379E0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BF30EB1F-03EC-4820-A299-FA48AE3B07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D4F2AACB-6722-4A07-84BF-8CCFE2A293FF}"/>
              </a:ext>
            </a:extLst>
          </p:cNvPr>
          <p:cNvSpPr>
            <a:spLocks noGrp="1"/>
          </p:cNvSpPr>
          <p:nvPr>
            <p:ph sz="half" idx="1"/>
          </p:nvPr>
        </p:nvSpPr>
        <p:spPr>
          <a:xfrm>
            <a:off x="567639" y="758050"/>
            <a:ext cx="4038600" cy="4525963"/>
          </a:xfrm>
        </p:spPr>
        <p:txBody>
          <a:bodyPr rtlCol="0">
            <a:normAutofit/>
          </a:bodyPr>
          <a:lstStyle/>
          <a:p>
            <a:pPr marL="0" indent="0" fontAlgn="auto">
              <a:spcAft>
                <a:spcPts val="0"/>
              </a:spcAft>
              <a:buFont typeface="Arial"/>
              <a:buNone/>
              <a:defRPr/>
            </a:pPr>
            <a:r>
              <a:rPr lang="pt-BR" sz="4000" b="1" dirty="0">
                <a:ln w="18415" cmpd="sng">
                  <a:solidFill>
                    <a:srgbClr val="FFFFFF"/>
                  </a:solidFill>
                  <a:prstDash val="solid"/>
                </a:ln>
                <a:solidFill>
                  <a:srgbClr val="FFFFFF"/>
                </a:solidFill>
                <a:effectLst>
                  <a:outerShdw blurRad="63500" dir="3600000" algn="tl" rotWithShape="0">
                    <a:srgbClr val="000000">
                      <a:alpha val="70000"/>
                    </a:srgbClr>
                  </a:outerShdw>
                </a:effectLst>
              </a:rPr>
              <a:t>“Importa-vos nascer de novo.”</a:t>
            </a:r>
          </a:p>
          <a:p>
            <a:pPr marL="0" indent="0" fontAlgn="auto">
              <a:spcAft>
                <a:spcPts val="0"/>
              </a:spcAft>
              <a:buFont typeface="Arial"/>
              <a:buNone/>
              <a:defRPr/>
            </a:pPr>
            <a:endParaRPr lang="pt-BR" sz="40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sz="4000" b="1" dirty="0">
                <a:ln w="18415" cmpd="sng">
                  <a:solidFill>
                    <a:srgbClr val="FFFFFF"/>
                  </a:solidFill>
                  <a:prstDash val="solid"/>
                </a:ln>
                <a:solidFill>
                  <a:srgbClr val="FFFF00"/>
                </a:solidFill>
                <a:effectLst>
                  <a:outerShdw blurRad="63500" dir="3600000" algn="tl" rotWithShape="0">
                    <a:srgbClr val="000000">
                      <a:alpha val="70000"/>
                    </a:srgbClr>
                  </a:outerShdw>
                </a:effectLst>
              </a:rPr>
              <a:t>João 3:7</a:t>
            </a:r>
            <a:endParaRPr lang="en-US" sz="4000" b="1"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864668B-7CDC-43D9-92BB-5F974B6F6823}"/>
              </a:ext>
            </a:extLst>
          </p:cNvPr>
          <p:cNvSpPr>
            <a:spLocks noGrp="1"/>
          </p:cNvSpPr>
          <p:nvPr>
            <p:ph type="title"/>
          </p:nvPr>
        </p:nvSpPr>
        <p:spPr/>
        <p:txBody>
          <a:bodyPr/>
          <a:lstStyle/>
          <a:p>
            <a:endParaRPr lang="pt-BR" altLang="pt-BR"/>
          </a:p>
        </p:txBody>
      </p:sp>
      <p:pic>
        <p:nvPicPr>
          <p:cNvPr id="25603" name="Picture 4">
            <a:extLst>
              <a:ext uri="{FF2B5EF4-FFF2-40B4-BE49-F238E27FC236}">
                <a16:creationId xmlns:a16="http://schemas.microsoft.com/office/drawing/2014/main" id="{CFF0D37C-480A-43C6-A4E8-305D0669E0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A4DFB03B-1991-4A53-BCF0-EE5645C0D42F}"/>
              </a:ext>
            </a:extLst>
          </p:cNvPr>
          <p:cNvSpPr>
            <a:spLocks noGrp="1"/>
          </p:cNvSpPr>
          <p:nvPr>
            <p:ph type="title"/>
          </p:nvPr>
        </p:nvSpPr>
        <p:spPr/>
        <p:txBody>
          <a:bodyPr/>
          <a:lstStyle/>
          <a:p>
            <a:endParaRPr lang="pt-BR" altLang="pt-BR"/>
          </a:p>
        </p:txBody>
      </p:sp>
      <p:pic>
        <p:nvPicPr>
          <p:cNvPr id="26627" name="Picture 4">
            <a:extLst>
              <a:ext uri="{FF2B5EF4-FFF2-40B4-BE49-F238E27FC236}">
                <a16:creationId xmlns:a16="http://schemas.microsoft.com/office/drawing/2014/main" id="{63035836-A845-4E40-B2D2-A36D9770DA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6507A34A-1156-474F-8D00-F86D3DEA47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F3DAF13-BF61-48E2-980E-31B50AC18E0A}"/>
              </a:ext>
            </a:extLst>
          </p:cNvPr>
          <p:cNvSpPr>
            <a:spLocks noGrp="1"/>
          </p:cNvSpPr>
          <p:nvPr>
            <p:ph type="title"/>
          </p:nvPr>
        </p:nvSpPr>
        <p:spPr/>
        <p:txBody>
          <a:bodyPr/>
          <a:lstStyle/>
          <a:p>
            <a:endParaRPr lang="pt-BR" altLang="pt-BR"/>
          </a:p>
        </p:txBody>
      </p:sp>
      <p:pic>
        <p:nvPicPr>
          <p:cNvPr id="28675" name="Picture 3">
            <a:extLst>
              <a:ext uri="{FF2B5EF4-FFF2-40B4-BE49-F238E27FC236}">
                <a16:creationId xmlns:a16="http://schemas.microsoft.com/office/drawing/2014/main" id="{3BCB87AF-768D-4617-9565-25CAAE883A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 y="-73025"/>
            <a:ext cx="9242425"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3FD707AE-4E4C-4861-A043-3135352FB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04C1FC23-BCDB-40DF-A055-73DBCB79213F}"/>
              </a:ext>
            </a:extLst>
          </p:cNvPr>
          <p:cNvSpPr>
            <a:spLocks noGrp="1"/>
          </p:cNvSpPr>
          <p:nvPr>
            <p:ph sz="half" idx="1"/>
          </p:nvPr>
        </p:nvSpPr>
        <p:spPr>
          <a:xfrm>
            <a:off x="457200" y="1016000"/>
            <a:ext cx="4038600" cy="5110163"/>
          </a:xfrm>
        </p:spPr>
        <p:txBody>
          <a:bodyPr rtlCol="0">
            <a:normAutofit/>
          </a:bodyPr>
          <a:lstStyle/>
          <a:p>
            <a:pPr marL="0" indent="0" fontAlgn="auto">
              <a:spcAft>
                <a:spcPts val="0"/>
              </a:spcAft>
              <a:buFont typeface="Arial"/>
              <a:buNone/>
              <a:defRPr/>
            </a:pPr>
            <a:r>
              <a:rPr lang="pt-BR" sz="4400" b="1" dirty="0">
                <a:ln w="18415" cmpd="sng">
                  <a:solidFill>
                    <a:srgbClr val="FFFFFF"/>
                  </a:solidFill>
                  <a:prstDash val="solid"/>
                </a:ln>
                <a:solidFill>
                  <a:srgbClr val="FFFFFF"/>
                </a:solidFill>
                <a:effectLst>
                  <a:outerShdw blurRad="63500" dir="3600000" algn="tl" rotWithShape="0">
                    <a:srgbClr val="000000">
                      <a:alpha val="70000"/>
                    </a:srgbClr>
                  </a:outerShdw>
                </a:effectLst>
              </a:rPr>
              <a:t>Quando Jesus vive em meu coração mediante o Espírito Santo, o que faço?</a:t>
            </a:r>
            <a:endParaRPr lang="en-US" sz="44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26789AB2-A055-440F-8F3E-279137BA82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63C6C29A-AAF3-4640-B67E-4A194CCF214A}"/>
              </a:ext>
            </a:extLst>
          </p:cNvPr>
          <p:cNvSpPr>
            <a:spLocks noGrp="1"/>
          </p:cNvSpPr>
          <p:nvPr>
            <p:ph sz="half" idx="1"/>
          </p:nvPr>
        </p:nvSpPr>
        <p:spPr>
          <a:xfrm>
            <a:off x="650468" y="771856"/>
            <a:ext cx="4038600" cy="4525963"/>
          </a:xfrm>
        </p:spPr>
        <p:txBody>
          <a:bodyPr rtlCol="0">
            <a:normAutofit/>
          </a:bodyPr>
          <a:lstStyle/>
          <a:p>
            <a:pPr marL="0" indent="0" fontAlgn="auto">
              <a:spcAft>
                <a:spcPts val="0"/>
              </a:spcAft>
              <a:buFont typeface="Arial"/>
              <a:buNone/>
              <a:defRPr/>
            </a:pPr>
            <a:r>
              <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rPr>
              <a:t>“Porque Deus é quem efetua em vós tanto o querer como o realizar, segundo a Sua boa vontade.”</a:t>
            </a:r>
          </a:p>
          <a:p>
            <a:pPr marL="0" indent="0" fontAlgn="auto">
              <a:spcAft>
                <a:spcPts val="0"/>
              </a:spcAft>
              <a:buFont typeface="Arial"/>
              <a:buNone/>
              <a:defRPr/>
            </a:pPr>
            <a:endParaRPr lang="pt-BR" sz="3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sz="3200" b="1" dirty="0">
                <a:ln w="18415" cmpd="sng">
                  <a:solidFill>
                    <a:srgbClr val="FFFFFF"/>
                  </a:solidFill>
                  <a:prstDash val="solid"/>
                </a:ln>
                <a:solidFill>
                  <a:srgbClr val="FFFF00"/>
                </a:solidFill>
                <a:effectLst>
                  <a:outerShdw blurRad="63500" dir="3600000" algn="tl" rotWithShape="0">
                    <a:srgbClr val="000000">
                      <a:alpha val="70000"/>
                    </a:srgbClr>
                  </a:outerShdw>
                </a:effectLst>
              </a:rPr>
              <a:t>Filipenses 2:13</a:t>
            </a:r>
            <a:endParaRPr lang="en-US" sz="3200" b="1"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0590490-8E9C-4934-9092-199B9B8C060F}"/>
              </a:ext>
            </a:extLst>
          </p:cNvPr>
          <p:cNvSpPr>
            <a:spLocks noGrp="1"/>
          </p:cNvSpPr>
          <p:nvPr>
            <p:ph type="title"/>
          </p:nvPr>
        </p:nvSpPr>
        <p:spPr/>
        <p:txBody>
          <a:bodyPr/>
          <a:lstStyle/>
          <a:p>
            <a:endParaRPr lang="pt-BR" altLang="pt-BR"/>
          </a:p>
        </p:txBody>
      </p:sp>
      <p:pic>
        <p:nvPicPr>
          <p:cNvPr id="4099" name="Picture 3">
            <a:extLst>
              <a:ext uri="{FF2B5EF4-FFF2-40B4-BE49-F238E27FC236}">
                <a16:creationId xmlns:a16="http://schemas.microsoft.com/office/drawing/2014/main" id="{8CDC557A-D0DE-48F6-B21E-B9C75F39D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6838AF9-A4AB-490B-B2E4-732D78A8200C}"/>
              </a:ext>
            </a:extLst>
          </p:cNvPr>
          <p:cNvSpPr>
            <a:spLocks noGrp="1"/>
          </p:cNvSpPr>
          <p:nvPr>
            <p:ph type="title"/>
          </p:nvPr>
        </p:nvSpPr>
        <p:spPr/>
        <p:txBody>
          <a:bodyPr/>
          <a:lstStyle/>
          <a:p>
            <a:endParaRPr lang="pt-BR" altLang="pt-BR"/>
          </a:p>
        </p:txBody>
      </p:sp>
      <p:pic>
        <p:nvPicPr>
          <p:cNvPr id="31747" name="Picture 7">
            <a:extLst>
              <a:ext uri="{FF2B5EF4-FFF2-40B4-BE49-F238E27FC236}">
                <a16:creationId xmlns:a16="http://schemas.microsoft.com/office/drawing/2014/main" id="{C187C888-7EEA-4CDD-BAC6-ACFB7E8659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C1F6740-9C49-4D9C-95B9-B1507BDFDC96}"/>
              </a:ext>
            </a:extLst>
          </p:cNvPr>
          <p:cNvSpPr>
            <a:spLocks noGrp="1"/>
          </p:cNvSpPr>
          <p:nvPr>
            <p:ph type="title"/>
          </p:nvPr>
        </p:nvSpPr>
        <p:spPr/>
        <p:txBody>
          <a:bodyPr/>
          <a:lstStyle/>
          <a:p>
            <a:endParaRPr lang="pt-BR" altLang="pt-BR"/>
          </a:p>
        </p:txBody>
      </p:sp>
      <p:pic>
        <p:nvPicPr>
          <p:cNvPr id="32771" name="Picture 4">
            <a:extLst>
              <a:ext uri="{FF2B5EF4-FFF2-40B4-BE49-F238E27FC236}">
                <a16:creationId xmlns:a16="http://schemas.microsoft.com/office/drawing/2014/main" id="{FF20BD59-20D0-43F3-8D23-964B0013B2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a:extLst>
              <a:ext uri="{FF2B5EF4-FFF2-40B4-BE49-F238E27FC236}">
                <a16:creationId xmlns:a16="http://schemas.microsoft.com/office/drawing/2014/main" id="{DBF4C833-AD2D-4479-BC99-03FB5E897A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E3848C-32F7-4D18-9AE3-F47DC315DB28}"/>
              </a:ext>
            </a:extLst>
          </p:cNvPr>
          <p:cNvSpPr>
            <a:spLocks noGrp="1"/>
          </p:cNvSpPr>
          <p:nvPr>
            <p:ph type="title"/>
          </p:nvPr>
        </p:nvSpPr>
        <p:spPr/>
        <p:txBody>
          <a:bodyPr rtlCol="0">
            <a:normAutofit fontScale="90000"/>
          </a:bodyPr>
          <a:lstStyle/>
          <a:p>
            <a:pPr fontAlgn="auto">
              <a:spcAft>
                <a:spcPts val="0"/>
              </a:spcAft>
              <a:defRPr/>
            </a:pP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Que maravilhosas promessas acompanham a vida cristã?</a:t>
            </a:r>
            <a:b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Content Placeholder 3">
            <a:extLst>
              <a:ext uri="{FF2B5EF4-FFF2-40B4-BE49-F238E27FC236}">
                <a16:creationId xmlns:a16="http://schemas.microsoft.com/office/drawing/2014/main" id="{27C10557-0556-44DB-BE1F-E299467F52D3}"/>
              </a:ext>
            </a:extLst>
          </p:cNvPr>
          <p:cNvSpPr>
            <a:spLocks noGrp="1"/>
          </p:cNvSpPr>
          <p:nvPr>
            <p:ph sz="half" idx="1"/>
          </p:nvPr>
        </p:nvSpPr>
        <p:spPr>
          <a:xfrm>
            <a:off x="457200" y="2088444"/>
            <a:ext cx="4038600" cy="4037719"/>
          </a:xfrm>
        </p:spPr>
        <p:txBody>
          <a:bodyPr rtlCol="0">
            <a:noAutofit/>
          </a:bodyPr>
          <a:lstStyle/>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A. “Tudo posso </a:t>
            </a:r>
            <a:r>
              <a:rPr lang="pt-BR"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nAquele</a:t>
            </a: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 que me fortalece.” </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63500" dir="3600000" algn="tl" rotWithShape="0">
                    <a:srgbClr val="000000">
                      <a:alpha val="70000"/>
                    </a:srgbClr>
                  </a:outerShdw>
                </a:effectLst>
              </a:rPr>
              <a:t>Filipenses 4:13</a:t>
            </a:r>
          </a:p>
          <a:p>
            <a:pPr marL="0" indent="0" fontAlgn="auto">
              <a:spcAft>
                <a:spcPts val="0"/>
              </a:spcAft>
              <a:buFont typeface="Arial"/>
              <a:buNone/>
              <a:defRPr/>
            </a:pPr>
            <a:endPar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B. “E o meu Deus... há de suprir, em Cristo Jesus, cada uma de vossas necessidades.”</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63500" dir="3600000" algn="tl" rotWithShape="0">
                    <a:srgbClr val="000000">
                      <a:alpha val="70000"/>
                    </a:srgbClr>
                  </a:outerShdw>
                </a:effectLst>
              </a:rPr>
              <a:t>Filipenses 4:19</a:t>
            </a:r>
          </a:p>
          <a:p>
            <a:pPr marL="0" indent="0" fontAlgn="auto">
              <a:spcAft>
                <a:spcPts val="0"/>
              </a:spcAft>
              <a:buFont typeface="Arial"/>
              <a:buNone/>
              <a:defRPr/>
            </a:pPr>
            <a:endPar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id="{0B607A8A-F601-4CEB-AD57-90BEE42A6B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CD15D888-9F16-4C29-81E9-5F4A0EB7B16B}"/>
              </a:ext>
            </a:extLst>
          </p:cNvPr>
          <p:cNvSpPr>
            <a:spLocks noGrp="1"/>
          </p:cNvSpPr>
          <p:nvPr>
            <p:ph sz="half" idx="1"/>
          </p:nvPr>
        </p:nvSpPr>
        <p:spPr>
          <a:xfrm>
            <a:off x="457200" y="663222"/>
            <a:ext cx="4693356" cy="5067830"/>
          </a:xfrm>
        </p:spPr>
        <p:txBody>
          <a:bodyPr rtlCol="0">
            <a:noAutofit/>
          </a:bodyPr>
          <a:lstStyle/>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193675" dir="3600000" algn="tl" rotWithShape="0">
                    <a:srgbClr val="000000">
                      <a:alpha val="98000"/>
                    </a:srgbClr>
                  </a:outerShdw>
                </a:effectLst>
              </a:rPr>
              <a:t>C. Para Deus tudo é possível.”</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193675" dir="3600000" algn="tl" rotWithShape="0">
                    <a:srgbClr val="000000">
                      <a:alpha val="98000"/>
                    </a:srgbClr>
                  </a:outerShdw>
                </a:effectLst>
              </a:rPr>
              <a:t>Marcos 10:27</a:t>
            </a:r>
          </a:p>
          <a:p>
            <a:pPr marL="0" indent="0" fontAlgn="auto">
              <a:spcAft>
                <a:spcPts val="0"/>
              </a:spcAft>
              <a:buFont typeface="Arial"/>
              <a:buNone/>
              <a:defRPr/>
            </a:pPr>
            <a:endParaRPr lang="pt-BR" sz="1600" b="1" dirty="0">
              <a:ln w="18415" cmpd="sng">
                <a:solidFill>
                  <a:srgbClr val="FFFFFF"/>
                </a:solidFill>
                <a:prstDash val="solid"/>
              </a:ln>
              <a:solidFill>
                <a:srgbClr val="FFFFFF"/>
              </a:solidFill>
              <a:effectLst>
                <a:outerShdw blurRad="193675" dir="3600000" algn="tl" rotWithShape="0">
                  <a:srgbClr val="000000">
                    <a:alpha val="98000"/>
                  </a:srgbClr>
                </a:outerShdw>
              </a:effectLst>
            </a:endParaRPr>
          </a:p>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193675" dir="3600000" algn="tl" rotWithShape="0">
                    <a:srgbClr val="000000">
                      <a:alpha val="98000"/>
                    </a:srgbClr>
                  </a:outerShdw>
                </a:effectLst>
              </a:rPr>
              <a:t>D. “Tenho-vos dito estas coisas para que... o vosso gozo seja completo.”</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193675" dir="3600000" algn="tl" rotWithShape="0">
                    <a:srgbClr val="000000">
                      <a:alpha val="98000"/>
                    </a:srgbClr>
                  </a:outerShdw>
                </a:effectLst>
              </a:rPr>
              <a:t>João 15:11</a:t>
            </a:r>
          </a:p>
          <a:p>
            <a:pPr marL="0" indent="0" fontAlgn="auto">
              <a:spcAft>
                <a:spcPts val="0"/>
              </a:spcAft>
              <a:buFont typeface="Arial"/>
              <a:buNone/>
              <a:defRPr/>
            </a:pPr>
            <a:endParaRPr lang="pt-BR" sz="1600" b="1" dirty="0">
              <a:ln w="18415" cmpd="sng">
                <a:solidFill>
                  <a:srgbClr val="FFFFFF"/>
                </a:solidFill>
                <a:prstDash val="solid"/>
              </a:ln>
              <a:solidFill>
                <a:srgbClr val="FFFFFF"/>
              </a:solidFill>
              <a:effectLst>
                <a:outerShdw blurRad="193675" dir="3600000" algn="tl" rotWithShape="0">
                  <a:srgbClr val="000000">
                    <a:alpha val="98000"/>
                  </a:srgbClr>
                </a:outerShdw>
              </a:effectLst>
            </a:endParaRPr>
          </a:p>
          <a:p>
            <a:pPr marL="0" indent="0" fontAlgn="auto">
              <a:spcAft>
                <a:spcPts val="0"/>
              </a:spcAft>
              <a:buFont typeface="Arial"/>
              <a:buNone/>
              <a:defRPr/>
            </a:pPr>
            <a:r>
              <a:rPr lang="pt-BR" b="1" dirty="0">
                <a:ln w="18415" cmpd="sng">
                  <a:solidFill>
                    <a:srgbClr val="FFFFFF"/>
                  </a:solidFill>
                  <a:prstDash val="solid"/>
                </a:ln>
                <a:solidFill>
                  <a:srgbClr val="FFFFFF"/>
                </a:solidFill>
                <a:effectLst>
                  <a:outerShdw blurRad="193675" dir="3600000" algn="tl" rotWithShape="0">
                    <a:srgbClr val="000000">
                      <a:alpha val="98000"/>
                    </a:srgbClr>
                  </a:outerShdw>
                </a:effectLst>
              </a:rPr>
              <a:t>E. “Eu vim para que tenham vida e a tenham em abundância.”</a:t>
            </a:r>
          </a:p>
          <a:p>
            <a:pPr marL="0" indent="0" fontAlgn="auto">
              <a:spcAft>
                <a:spcPts val="0"/>
              </a:spcAft>
              <a:buFont typeface="Arial"/>
              <a:buNone/>
              <a:defRPr/>
            </a:pPr>
            <a:r>
              <a:rPr lang="pt-BR" b="1" dirty="0">
                <a:ln w="18415" cmpd="sng">
                  <a:solidFill>
                    <a:srgbClr val="FFFFFF"/>
                  </a:solidFill>
                  <a:prstDash val="solid"/>
                </a:ln>
                <a:solidFill>
                  <a:srgbClr val="FFFF00"/>
                </a:solidFill>
                <a:effectLst>
                  <a:outerShdw blurRad="193675" dir="3600000" algn="tl" rotWithShape="0">
                    <a:srgbClr val="000000">
                      <a:alpha val="98000"/>
                    </a:srgbClr>
                  </a:outerShdw>
                </a:effectLst>
              </a:rPr>
              <a:t>João 10:10</a:t>
            </a:r>
            <a:endParaRPr lang="en-US" b="1" dirty="0">
              <a:ln w="18415" cmpd="sng">
                <a:solidFill>
                  <a:srgbClr val="FFFFFF"/>
                </a:solidFill>
                <a:prstDash val="solid"/>
              </a:ln>
              <a:solidFill>
                <a:srgbClr val="FFFF00"/>
              </a:solidFill>
              <a:effectLst>
                <a:outerShdw blurRad="193675" dir="3600000" algn="tl" rotWithShape="0">
                  <a:srgbClr val="000000">
                    <a:alpha val="98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blinds(horizontal)">
                                      <p:cBhvr>
                                        <p:cTn id="27" dur="500"/>
                                        <p:tgtEl>
                                          <p:spTgt spid="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7C5F4706-137C-445E-8E2A-7D4A290914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87ED8FCA-A9A1-41E5-B2B5-FEEA30EE5EBF}"/>
              </a:ext>
            </a:extLst>
          </p:cNvPr>
          <p:cNvSpPr>
            <a:spLocks noGrp="1"/>
          </p:cNvSpPr>
          <p:nvPr>
            <p:ph idx="1"/>
          </p:nvPr>
        </p:nvSpPr>
        <p:spPr>
          <a:xfrm>
            <a:off x="457200" y="578556"/>
            <a:ext cx="5554133" cy="5547607"/>
          </a:xfrm>
        </p:spPr>
        <p:txBody>
          <a:bodyPr rtlCol="0">
            <a:noAutofit/>
          </a:bodyPr>
          <a:lstStyle/>
          <a:p>
            <a:pPr marL="0" indent="0" fontAlgn="auto">
              <a:spcAft>
                <a:spcPts val="0"/>
              </a:spcAft>
              <a:buFont typeface="Arial"/>
              <a:buNone/>
              <a:defRPr/>
            </a:pPr>
            <a:r>
              <a:rPr lang="pt-BR" sz="2800" b="1" dirty="0">
                <a:ln w="18415" cmpd="sng">
                  <a:solidFill>
                    <a:srgbClr val="FFFFFF"/>
                  </a:solidFill>
                  <a:prstDash val="solid"/>
                </a:ln>
                <a:solidFill>
                  <a:srgbClr val="FFFFFF"/>
                </a:solidFill>
                <a:effectLst>
                  <a:outerShdw blurRad="180975" dir="3600000" algn="tl" rotWithShape="0">
                    <a:srgbClr val="000000"/>
                  </a:outerShdw>
                </a:effectLst>
              </a:rPr>
              <a:t>F. “De maneira alguma te deixarei, nunca jamais te abandonarei.”</a:t>
            </a:r>
          </a:p>
          <a:p>
            <a:pPr marL="0" indent="0" fontAlgn="auto">
              <a:spcAft>
                <a:spcPts val="0"/>
              </a:spcAft>
              <a:buFont typeface="Arial"/>
              <a:buNone/>
              <a:defRPr/>
            </a:pPr>
            <a:r>
              <a:rPr lang="pt-BR" sz="2800" b="1" dirty="0">
                <a:ln w="18415" cmpd="sng">
                  <a:solidFill>
                    <a:srgbClr val="FFFFFF"/>
                  </a:solidFill>
                  <a:prstDash val="solid"/>
                </a:ln>
                <a:solidFill>
                  <a:srgbClr val="FFFF00"/>
                </a:solidFill>
                <a:effectLst>
                  <a:outerShdw blurRad="180975" dir="3600000" algn="tl" rotWithShape="0">
                    <a:srgbClr val="000000"/>
                  </a:outerShdw>
                </a:effectLst>
              </a:rPr>
              <a:t>Hebreus 13:5</a:t>
            </a:r>
          </a:p>
          <a:p>
            <a:pPr marL="0" indent="0" fontAlgn="auto">
              <a:spcAft>
                <a:spcPts val="0"/>
              </a:spcAft>
              <a:buFont typeface="Arial"/>
              <a:buNone/>
              <a:defRPr/>
            </a:pPr>
            <a:endParaRPr lang="pt-BR" sz="2800" b="1" dirty="0">
              <a:ln w="18415" cmpd="sng">
                <a:solidFill>
                  <a:srgbClr val="FFFFFF"/>
                </a:solidFill>
                <a:prstDash val="solid"/>
              </a:ln>
              <a:solidFill>
                <a:srgbClr val="FFFFFF"/>
              </a:solidFill>
              <a:effectLst>
                <a:outerShdw blurRad="180975" dir="3600000" algn="tl" rotWithShape="0">
                  <a:srgbClr val="000000"/>
                </a:outerShdw>
              </a:effectLst>
            </a:endParaRPr>
          </a:p>
          <a:p>
            <a:pPr marL="0" indent="0" fontAlgn="auto">
              <a:spcAft>
                <a:spcPts val="0"/>
              </a:spcAft>
              <a:buFont typeface="Arial"/>
              <a:buNone/>
              <a:defRPr/>
            </a:pPr>
            <a:r>
              <a:rPr lang="pt-BR" sz="2800" b="1" dirty="0">
                <a:ln w="18415" cmpd="sng">
                  <a:solidFill>
                    <a:srgbClr val="FFFFFF"/>
                  </a:solidFill>
                  <a:prstDash val="solid"/>
                </a:ln>
                <a:solidFill>
                  <a:srgbClr val="FFFFFF"/>
                </a:solidFill>
                <a:effectLst>
                  <a:outerShdw blurRad="180975" dir="3600000" algn="tl" rotWithShape="0">
                    <a:srgbClr val="000000"/>
                  </a:outerShdw>
                </a:effectLst>
              </a:rPr>
              <a:t>G. “O Senhor é o meu auxílio, não temerei; que me poderá fazer o homem?”</a:t>
            </a:r>
          </a:p>
          <a:p>
            <a:pPr marL="0" indent="0" fontAlgn="auto">
              <a:spcAft>
                <a:spcPts val="0"/>
              </a:spcAft>
              <a:buFont typeface="Arial"/>
              <a:buNone/>
              <a:defRPr/>
            </a:pPr>
            <a:r>
              <a:rPr lang="pt-BR" sz="2800" b="1" dirty="0">
                <a:ln w="18415" cmpd="sng">
                  <a:solidFill>
                    <a:srgbClr val="FFFFFF"/>
                  </a:solidFill>
                  <a:prstDash val="solid"/>
                </a:ln>
                <a:solidFill>
                  <a:srgbClr val="FFFF00"/>
                </a:solidFill>
                <a:effectLst>
                  <a:outerShdw blurRad="180975" dir="3600000" algn="tl" rotWithShape="0">
                    <a:srgbClr val="000000"/>
                  </a:outerShdw>
                </a:effectLst>
              </a:rPr>
              <a:t>Hebreus 13:6 </a:t>
            </a:r>
          </a:p>
          <a:p>
            <a:pPr marL="0" indent="0" fontAlgn="auto">
              <a:spcAft>
                <a:spcPts val="0"/>
              </a:spcAft>
              <a:buFont typeface="Arial"/>
              <a:buNone/>
              <a:defRPr/>
            </a:pPr>
            <a:endParaRPr lang="pt-BR" sz="2800" b="1" dirty="0">
              <a:ln w="18415" cmpd="sng">
                <a:solidFill>
                  <a:srgbClr val="FFFFFF"/>
                </a:solidFill>
                <a:prstDash val="solid"/>
              </a:ln>
              <a:solidFill>
                <a:srgbClr val="FFFFFF"/>
              </a:solidFill>
              <a:effectLst>
                <a:outerShdw blurRad="180975" dir="3600000" algn="tl" rotWithShape="0">
                  <a:srgbClr val="000000"/>
                </a:outerShdw>
              </a:effectLst>
            </a:endParaRPr>
          </a:p>
          <a:p>
            <a:pPr marL="0" indent="0" fontAlgn="auto">
              <a:spcAft>
                <a:spcPts val="0"/>
              </a:spcAft>
              <a:buFont typeface="Arial"/>
              <a:buNone/>
              <a:defRPr/>
            </a:pPr>
            <a:r>
              <a:rPr lang="pt-BR" sz="2800" b="1" dirty="0">
                <a:ln w="18415" cmpd="sng">
                  <a:solidFill>
                    <a:srgbClr val="FFFFFF"/>
                  </a:solidFill>
                  <a:prstDash val="solid"/>
                </a:ln>
                <a:solidFill>
                  <a:srgbClr val="FFFFFF"/>
                </a:solidFill>
                <a:effectLst>
                  <a:outerShdw blurRad="180975" dir="3600000" algn="tl" rotWithShape="0">
                    <a:srgbClr val="000000"/>
                  </a:outerShdw>
                </a:effectLst>
              </a:rPr>
              <a:t>H. “Deixo-vos a paz, a minha paz vos dou.”</a:t>
            </a:r>
          </a:p>
          <a:p>
            <a:pPr marL="0" indent="0" fontAlgn="auto">
              <a:spcAft>
                <a:spcPts val="0"/>
              </a:spcAft>
              <a:buFont typeface="Arial"/>
              <a:buNone/>
              <a:defRPr/>
            </a:pPr>
            <a:r>
              <a:rPr lang="pt-BR" sz="2800" b="1" dirty="0">
                <a:ln w="18415" cmpd="sng">
                  <a:solidFill>
                    <a:srgbClr val="FFFFFF"/>
                  </a:solidFill>
                  <a:prstDash val="solid"/>
                </a:ln>
                <a:solidFill>
                  <a:srgbClr val="FFFF00"/>
                </a:solidFill>
                <a:effectLst>
                  <a:outerShdw blurRad="180975" dir="3600000" algn="tl" rotWithShape="0">
                    <a:srgbClr val="000000"/>
                  </a:outerShdw>
                </a:effectLst>
              </a:rPr>
              <a:t>João 14:27</a:t>
            </a:r>
            <a:endParaRPr lang="en-US" sz="2800" b="1" dirty="0">
              <a:ln w="18415" cmpd="sng">
                <a:solidFill>
                  <a:srgbClr val="FFFFFF"/>
                </a:solidFill>
                <a:prstDash val="solid"/>
              </a:ln>
              <a:solidFill>
                <a:srgbClr val="FFFF00"/>
              </a:solidFill>
              <a:effectLst>
                <a:outerShdw blurRad="180975" dir="3600000" algn="tl" rotWithShape="0">
                  <a:srgbClr val="000000"/>
                </a:outerShdw>
              </a:effectLst>
            </a:endParaRPr>
          </a:p>
          <a:p>
            <a:pPr fontAlgn="auto">
              <a:spcAft>
                <a:spcPts val="0"/>
              </a:spcAft>
              <a:buFont typeface="Arial"/>
              <a:buChar char="•"/>
              <a:defRPr/>
            </a:pPr>
            <a:endParaRPr lang="en-US" sz="2800" b="1" dirty="0">
              <a:ln w="18415" cmpd="sng">
                <a:solidFill>
                  <a:srgbClr val="FFFFFF"/>
                </a:solidFill>
                <a:prstDash val="solid"/>
              </a:ln>
              <a:solidFill>
                <a:srgbClr val="FFFFFF"/>
              </a:solidFill>
              <a:effectLst>
                <a:outerShdw blurRad="180975" dir="3600000" algn="tl" rotWithShape="0">
                  <a:srgbClr val="000000"/>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blinds(horizontal)">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linds(horizont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a16="http://schemas.microsoft.com/office/drawing/2014/main" id="{743ED9BE-9F77-458E-B9B9-093D5FC9FB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9CE674A-49DE-40DA-B593-0388C2FC46DD}"/>
              </a:ext>
            </a:extLst>
          </p:cNvPr>
          <p:cNvSpPr>
            <a:spLocks noGrp="1"/>
          </p:cNvSpPr>
          <p:nvPr>
            <p:ph type="title"/>
          </p:nvPr>
        </p:nvSpPr>
        <p:spPr/>
        <p:txBody>
          <a:bodyPr rtlCol="0">
            <a:normAutofit/>
          </a:bodyPr>
          <a:lstStyle/>
          <a:p>
            <a:pPr fontAlgn="auto">
              <a:spcAft>
                <a:spcPts val="0"/>
              </a:spcAft>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8 preciosas promessas para você</a:t>
            </a: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a:extLst>
              <a:ext uri="{FF2B5EF4-FFF2-40B4-BE49-F238E27FC236}">
                <a16:creationId xmlns:a16="http://schemas.microsoft.com/office/drawing/2014/main" id="{630F1AD6-176C-4A84-8E82-B78A6C01A035}"/>
              </a:ext>
            </a:extLst>
          </p:cNvPr>
          <p:cNvSpPr>
            <a:spLocks noGrp="1"/>
          </p:cNvSpPr>
          <p:nvPr>
            <p:ph idx="1"/>
          </p:nvPr>
        </p:nvSpPr>
        <p:spPr/>
        <p:txBody>
          <a:bodyPr rtlCol="0">
            <a:normAutofit fontScale="92500" lnSpcReduction="10000"/>
          </a:bodyPr>
          <a:lstStyle/>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Podemos fazer qualquer coisa através de Jesus.</a:t>
            </a:r>
          </a:p>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Todas as nossas necessidades serão supridas.</a:t>
            </a:r>
          </a:p>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Nada nos será impossível.</a:t>
            </a:r>
          </a:p>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Nossa alegria será plena.</a:t>
            </a:r>
          </a:p>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Teremos vida mais abundante.</a:t>
            </a:r>
          </a:p>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Deus nunca nos deixará ou abandonará.</a:t>
            </a:r>
          </a:p>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Não precisamos temer o que o homem nos possa fazer.</a:t>
            </a:r>
          </a:p>
          <a:p>
            <a:pPr fontAlgn="auto">
              <a:spcAft>
                <a:spcPts val="0"/>
              </a:spcAft>
              <a:buFont typeface="Arial"/>
              <a:buChar char="•"/>
              <a:defRPr/>
            </a:pPr>
            <a:r>
              <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rPr>
              <a:t>O Senhor nos dará Sua perfeita paz.</a:t>
            </a:r>
          </a:p>
          <a:p>
            <a:pPr marL="0" indent="0" fontAlgn="auto">
              <a:spcAft>
                <a:spcPts val="0"/>
              </a:spcAft>
              <a:buFont typeface="Arial"/>
              <a:buNone/>
              <a:defRPr/>
            </a:pPr>
            <a:endParaRPr lang="pt-BR"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D1948C43-5C4D-44B3-803C-1E7C5EDDA2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AB56D43C-80AF-4373-A76F-0405286668BF}"/>
              </a:ext>
            </a:extLst>
          </p:cNvPr>
          <p:cNvSpPr>
            <a:spLocks noGrp="1"/>
          </p:cNvSpPr>
          <p:nvPr>
            <p:ph type="title"/>
          </p:nvPr>
        </p:nvSpPr>
        <p:spPr/>
        <p:txBody>
          <a:bodyPr/>
          <a:lstStyle/>
          <a:p>
            <a:endParaRPr lang="pt-BR" altLang="pt-BR"/>
          </a:p>
        </p:txBody>
      </p:sp>
      <p:pic>
        <p:nvPicPr>
          <p:cNvPr id="5123" name="Picture 3">
            <a:extLst>
              <a:ext uri="{FF2B5EF4-FFF2-40B4-BE49-F238E27FC236}">
                <a16:creationId xmlns:a16="http://schemas.microsoft.com/office/drawing/2014/main" id="{E64325A9-798C-4D05-B1CB-C56DD702EF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381D402-EBB6-4C76-9291-1971130839D8}"/>
              </a:ext>
            </a:extLst>
          </p:cNvPr>
          <p:cNvSpPr>
            <a:spLocks noGrp="1"/>
          </p:cNvSpPr>
          <p:nvPr>
            <p:ph type="title"/>
          </p:nvPr>
        </p:nvSpPr>
        <p:spPr/>
        <p:txBody>
          <a:bodyPr/>
          <a:lstStyle/>
          <a:p>
            <a:endParaRPr lang="pt-BR" altLang="pt-BR"/>
          </a:p>
        </p:txBody>
      </p:sp>
      <p:pic>
        <p:nvPicPr>
          <p:cNvPr id="6147" name="Picture 3">
            <a:extLst>
              <a:ext uri="{FF2B5EF4-FFF2-40B4-BE49-F238E27FC236}">
                <a16:creationId xmlns:a16="http://schemas.microsoft.com/office/drawing/2014/main" id="{891FCA50-09A5-460F-B06B-1B51CECA99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52DD0C2-9991-469E-8992-A92FD20EDDA4}"/>
              </a:ext>
            </a:extLst>
          </p:cNvPr>
          <p:cNvSpPr>
            <a:spLocks noGrp="1"/>
          </p:cNvSpPr>
          <p:nvPr>
            <p:ph type="title"/>
          </p:nvPr>
        </p:nvSpPr>
        <p:spPr/>
        <p:txBody>
          <a:bodyPr/>
          <a:lstStyle/>
          <a:p>
            <a:endParaRPr lang="pt-BR" altLang="pt-BR"/>
          </a:p>
        </p:txBody>
      </p:sp>
      <p:pic>
        <p:nvPicPr>
          <p:cNvPr id="7171" name="Picture 3">
            <a:extLst>
              <a:ext uri="{FF2B5EF4-FFF2-40B4-BE49-F238E27FC236}">
                <a16:creationId xmlns:a16="http://schemas.microsoft.com/office/drawing/2014/main" id="{105E516F-0CDD-49FC-85A3-00CB48AEBB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6906603-4C81-4466-ABC0-260F0F871C54}"/>
              </a:ext>
            </a:extLst>
          </p:cNvPr>
          <p:cNvSpPr>
            <a:spLocks noGrp="1"/>
          </p:cNvSpPr>
          <p:nvPr>
            <p:ph type="title"/>
          </p:nvPr>
        </p:nvSpPr>
        <p:spPr/>
        <p:txBody>
          <a:bodyPr/>
          <a:lstStyle/>
          <a:p>
            <a:endParaRPr lang="pt-BR" altLang="pt-BR"/>
          </a:p>
        </p:txBody>
      </p:sp>
      <p:pic>
        <p:nvPicPr>
          <p:cNvPr id="8195" name="Picture 3">
            <a:extLst>
              <a:ext uri="{FF2B5EF4-FFF2-40B4-BE49-F238E27FC236}">
                <a16:creationId xmlns:a16="http://schemas.microsoft.com/office/drawing/2014/main" id="{98B2AB0C-7711-43A5-8070-D8CFFE4FA6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5C6E1E7-CDA3-43E3-AB23-9BF25ED2F56B}"/>
              </a:ext>
            </a:extLst>
          </p:cNvPr>
          <p:cNvSpPr>
            <a:spLocks noGrp="1"/>
          </p:cNvSpPr>
          <p:nvPr>
            <p:ph type="title"/>
          </p:nvPr>
        </p:nvSpPr>
        <p:spPr/>
        <p:txBody>
          <a:bodyPr/>
          <a:lstStyle/>
          <a:p>
            <a:endParaRPr lang="pt-BR" altLang="pt-BR"/>
          </a:p>
        </p:txBody>
      </p:sp>
      <p:pic>
        <p:nvPicPr>
          <p:cNvPr id="9219" name="Picture 3">
            <a:extLst>
              <a:ext uri="{FF2B5EF4-FFF2-40B4-BE49-F238E27FC236}">
                <a16:creationId xmlns:a16="http://schemas.microsoft.com/office/drawing/2014/main" id="{526C94B2-0F61-45B7-B1DC-5A1B58BC1B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7417FBD-4C51-4996-8CCD-762015180AA5}"/>
              </a:ext>
            </a:extLst>
          </p:cNvPr>
          <p:cNvSpPr>
            <a:spLocks noGrp="1"/>
          </p:cNvSpPr>
          <p:nvPr>
            <p:ph type="title"/>
          </p:nvPr>
        </p:nvSpPr>
        <p:spPr/>
        <p:txBody>
          <a:bodyPr/>
          <a:lstStyle/>
          <a:p>
            <a:endParaRPr lang="pt-BR" altLang="pt-BR"/>
          </a:p>
        </p:txBody>
      </p:sp>
      <p:pic>
        <p:nvPicPr>
          <p:cNvPr id="10243" name="Picture 3">
            <a:extLst>
              <a:ext uri="{FF2B5EF4-FFF2-40B4-BE49-F238E27FC236}">
                <a16:creationId xmlns:a16="http://schemas.microsoft.com/office/drawing/2014/main" id="{ED6ED443-6F98-4208-9717-4BDD98703A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3090</TotalTime>
  <Words>1803</Words>
  <Application>Microsoft Office PowerPoint</Application>
  <PresentationFormat>Apresentação na tela (4:3)</PresentationFormat>
  <Paragraphs>154</Paragraphs>
  <Slides>36</Slides>
  <Notes>34</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36</vt:i4>
      </vt:variant>
    </vt:vector>
  </HeadingPairs>
  <TitlesOfParts>
    <vt:vector size="39" baseType="lpstr">
      <vt:lpstr>Calibri</vt:lpstr>
      <vt:lpstr>Arial</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Por que foi necessário que Jesus morresse? </vt:lpstr>
      <vt:lpstr> Por que Deus fez esse extraordinário sacrifício por nós?  </vt:lpstr>
      <vt:lpstr>O que devo fazer para me beneficiar da morte sacrifical de Cristo?</vt:lpstr>
      <vt:lpstr>Apresentação do PowerPoint</vt:lpstr>
      <vt:lpstr> Como, então, sou perdoado e purificado?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Que maravilhosas promessas acompanham a vida cristã? </vt:lpstr>
      <vt:lpstr>Apresentação do PowerPoint</vt:lpstr>
      <vt:lpstr>Apresentação do PowerPoint</vt:lpstr>
      <vt:lpstr>8 preciosas promessas para você</vt:lpstr>
      <vt:lpstr>Apresentação do PowerPoint</vt:lpstr>
    </vt:vector>
  </TitlesOfParts>
  <Company>APL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SM8183-O SUPREMO SACRIFÍCIO</dc:title>
  <dc:subject>HISTÓRIAS DA PROFECIA</dc:subject>
  <dc:creator>Pr. MARCELO AUGUSTO DE CARVALHO</dc:creator>
  <cp:keywords>www.4tons.com</cp:keywords>
  <dc:description>COMÉRCIO PROIBIDO. USO PESSOAL</dc:description>
  <cp:lastModifiedBy>Pr. Marcelo Carvalho</cp:lastModifiedBy>
  <cp:revision>42</cp:revision>
  <dcterms:created xsi:type="dcterms:W3CDTF">2012-10-27T09:20:00Z</dcterms:created>
  <dcterms:modified xsi:type="dcterms:W3CDTF">2019-11-22T10:24:14Z</dcterms:modified>
  <cp:category>SM-EVANGELISMO</cp:category>
</cp:coreProperties>
</file>