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65" r:id="rId2"/>
    <p:sldId id="256" r:id="rId3"/>
    <p:sldId id="257" r:id="rId4"/>
    <p:sldId id="264" r:id="rId5"/>
    <p:sldId id="263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81" r:id="rId14"/>
    <p:sldId id="268" r:id="rId15"/>
    <p:sldId id="269" r:id="rId16"/>
    <p:sldId id="280" r:id="rId17"/>
    <p:sldId id="279" r:id="rId18"/>
    <p:sldId id="297" r:id="rId19"/>
    <p:sldId id="270" r:id="rId20"/>
    <p:sldId id="285" r:id="rId21"/>
    <p:sldId id="291" r:id="rId22"/>
    <p:sldId id="293" r:id="rId23"/>
    <p:sldId id="292" r:id="rId24"/>
    <p:sldId id="271" r:id="rId25"/>
    <p:sldId id="286" r:id="rId26"/>
    <p:sldId id="287" r:id="rId27"/>
    <p:sldId id="288" r:id="rId28"/>
    <p:sldId id="272" r:id="rId29"/>
    <p:sldId id="289" r:id="rId30"/>
    <p:sldId id="273" r:id="rId31"/>
    <p:sldId id="294" r:id="rId32"/>
    <p:sldId id="295" r:id="rId33"/>
    <p:sldId id="296" r:id="rId34"/>
    <p:sldId id="274" r:id="rId35"/>
    <p:sldId id="298" r:id="rId36"/>
    <p:sldId id="299" r:id="rId37"/>
    <p:sldId id="275" r:id="rId38"/>
    <p:sldId id="282" r:id="rId39"/>
    <p:sldId id="284" r:id="rId40"/>
    <p:sldId id="276" r:id="rId41"/>
    <p:sldId id="300" r:id="rId42"/>
    <p:sldId id="277" r:id="rId43"/>
    <p:sldId id="278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8455" autoAdjust="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4D689D-1470-4364-B84A-4E964D4E92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C4065-083F-492E-87C0-7DA6176465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03560C-3E7A-4B68-B3E1-B8D9F5AA938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8AD9FD2-886F-4EDF-8847-DA2871DF73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33A783-FAF8-4947-9305-E492C9DD0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35C8-3B78-41BC-8810-95EDD0361C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6F836-E5E5-4C51-A901-E4D85A7EA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0F087-3BE4-479C-89D5-4C4DB2C3073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72988AD0-05A6-491A-8B86-36681CCB1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FF93540D-C10E-448D-9662-A5FE3B6645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10727FDC-EE2B-44B3-827B-F249A2074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4809E3-1B48-4CC4-A800-0A26A7AA44A4}" type="slidenum">
              <a:rPr lang="en-US" altLang="pt-BR"/>
              <a:pPr/>
              <a:t>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5112568C-E0FF-40AB-9BE9-DF9CE73C34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A18F7F1-160B-4D14-9B05-95D2FE67B3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Por que Deus deu esse sonho ao rei babilônio?</a:t>
            </a:r>
            <a:r>
              <a:rPr lang="pt-BR" altLang="pt-BR"/>
              <a:t> Nesse sonho sobre uma imagem composta de múltiplos minerais, Deus esboçou para todos os milênios futuros o surgimento e a queda de impérios que teriam ligação direta com Seu povo. 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8FBB2E12-7C02-4FE3-8EF4-0A4D6EC09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EEFEBE-8EBC-4228-AF85-80A335CA4CDC}" type="slidenum">
              <a:rPr lang="en-US" altLang="pt-BR"/>
              <a:pPr/>
              <a:t>11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80D6E03-2FE8-4517-8220-CCB48BA25B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46CD78AF-0CDC-4D32-BE4B-FFD7C8F96A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Quando os conselheiros do rei falharam em revelar e interpretar o sonho, o que Nabucodonosor ordenou? </a:t>
            </a:r>
            <a:r>
              <a:rPr lang="pt-BR" altLang="pt-BR"/>
              <a:t>Os astrólogos e mágicos professavam ter poder sobrenatural, mas quando não puderam revelar o sonho ao rei, mostraram ser impostores e inúteis. Se o rei houvesse se lembrado do sonho, eles simplesmente teriam forjado uma interpretação falsa</a:t>
            </a:r>
            <a:endParaRPr lang="pt-BR" altLang="pt-BR" b="1"/>
          </a:p>
          <a:p>
            <a:pPr>
              <a:spcBef>
                <a:spcPct val="0"/>
              </a:spcBef>
            </a:pPr>
            <a:r>
              <a:rPr lang="pt-BR" altLang="pt-BR" b="1"/>
              <a:t> 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F61FC108-D79F-4013-8510-D1C9C965A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F2C7D2-64DD-49D0-BFC9-55D2ED584FF5}" type="slidenum">
              <a:rPr lang="en-US" altLang="pt-BR"/>
              <a:pPr/>
              <a:t>12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A703BFE5-17C6-4025-9DC6-11D1982BDB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74B2FA45-D8CC-4021-9A40-C4E77EB952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Em sua ira, Nabucodonosor ordenou que todos os homens sábios fossem mortos, mesmo aqueles que não estavam presentes naquele momento. Entre os ausentes do primeiro encontro com o rei estava um cativo temente a Deus por nome Daniel, que havia sido treinado para o serviço do rei.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13B5D75D-5B67-44CB-B08A-CDE76DA39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ABB8A5B-5325-4732-8CBE-78241C058FF3}" type="slidenum">
              <a:rPr lang="en-US" altLang="pt-BR"/>
              <a:pPr/>
              <a:t>13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198EFC4-B4FD-4536-9865-4DE50DD61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C2DBD457-6E88-4D0D-9AFB-C02EF701D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Quando Daniel soube do decreto de morte, o que ele pediu ao rei e o que disse a seus amigos? </a:t>
            </a:r>
            <a:r>
              <a:rPr lang="pt-BR" altLang="pt-BR"/>
              <a:t> Daniel solicitou um pouco de tempo a Nabucodosonor e prometeu que revelaria ao rei o sonho e seu significado. O rei, que ainda estava desesperado para saber a significação daquela visão, concordou com o pedido de Daniel. Então ele e seus amigos apelaram para a única Fonte que poderia revelar o sonho do rei. Eles oraram ao Deus do céu. </a:t>
            </a:r>
            <a:endParaRPr lang="pt-BR" altLang="pt-BR" b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B87D109-A14D-4855-B288-6C1514086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16E45A-ABE6-4D4B-AD2C-295844CFA417}" type="slidenum">
              <a:rPr lang="en-US" altLang="pt-BR"/>
              <a:pPr/>
              <a:t>14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557A637D-BDA6-42AC-B77B-8EB806C2DE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24624EBF-1FBF-4E1D-940E-6939FE3522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4. Que dois objetos Daniel disse ter o rei visto em seu sonho? </a:t>
            </a:r>
          </a:p>
          <a:p>
            <a:pPr>
              <a:spcBef>
                <a:spcPct val="0"/>
              </a:spcBef>
            </a:pPr>
            <a:r>
              <a:rPr lang="pt-BR" altLang="pt-BR" b="1"/>
              <a:t> </a:t>
            </a:r>
          </a:p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endParaRPr lang="pt-BR" altLang="pt-BR" b="1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BA601234-C396-4C00-8A6D-1F3EFBE1B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63F065-6580-4CB6-BA5B-DA871D6CDB4C}" type="slidenum">
              <a:rPr lang="en-US" altLang="pt-BR"/>
              <a:pPr/>
              <a:t>15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964C3FCD-EDEC-43C7-AA8D-87419021A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B7B2797F-747B-4A84-B0D0-8447E0A62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 primeira coisa que o rei viu foi uma grande imagem feita dos seguintes elementos:</a:t>
            </a:r>
            <a:endParaRPr lang="pt-BR" altLang="pt-BR" b="1"/>
          </a:p>
          <a:p>
            <a:pPr>
              <a:spcBef>
                <a:spcPct val="0"/>
              </a:spcBef>
            </a:pPr>
            <a:r>
              <a:rPr lang="pt-BR" altLang="pt-BR"/>
              <a:t>a cabeça era de </a:t>
            </a:r>
            <a:r>
              <a:rPr lang="pt-BR" altLang="pt-BR" b="1"/>
              <a:t>ouro.</a:t>
            </a:r>
          </a:p>
          <a:p>
            <a:pPr>
              <a:spcBef>
                <a:spcPct val="0"/>
              </a:spcBef>
            </a:pPr>
            <a:r>
              <a:rPr lang="pt-BR" altLang="pt-BR"/>
              <a:t>o peito e os braços eram de </a:t>
            </a:r>
            <a:r>
              <a:rPr lang="pt-BR" altLang="pt-BR" b="1"/>
              <a:t>prata.</a:t>
            </a:r>
          </a:p>
          <a:p>
            <a:pPr>
              <a:spcBef>
                <a:spcPct val="0"/>
              </a:spcBef>
            </a:pPr>
            <a:r>
              <a:rPr lang="pt-BR" altLang="pt-BR"/>
              <a:t>o ventre e as coxas eram de </a:t>
            </a:r>
            <a:r>
              <a:rPr lang="pt-BR" altLang="pt-BR" b="1"/>
              <a:t>cobre.</a:t>
            </a:r>
          </a:p>
          <a:p>
            <a:pPr>
              <a:spcBef>
                <a:spcPct val="0"/>
              </a:spcBef>
            </a:pPr>
            <a:r>
              <a:rPr lang="pt-BR" altLang="pt-BR"/>
              <a:t>as pernas eram de </a:t>
            </a:r>
            <a:r>
              <a:rPr lang="pt-BR" altLang="pt-BR" b="1"/>
              <a:t>ferro.</a:t>
            </a:r>
          </a:p>
          <a:p>
            <a:pPr>
              <a:spcBef>
                <a:spcPct val="0"/>
              </a:spcBef>
            </a:pPr>
            <a:r>
              <a:rPr lang="pt-BR" altLang="pt-BR"/>
              <a:t>os pés de </a:t>
            </a:r>
            <a:r>
              <a:rPr lang="pt-BR" altLang="pt-BR" b="1"/>
              <a:t>ferro e barro.</a:t>
            </a:r>
            <a:r>
              <a:rPr lang="pt-BR" altLang="pt-BR" i="1"/>
              <a:t>  </a:t>
            </a:r>
            <a:r>
              <a:rPr lang="pt-BR" altLang="pt-BR"/>
              <a:t> </a:t>
            </a:r>
            <a:endParaRPr lang="pt-BR" altLang="pt-BR" b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F0C034E-CA03-4077-A4AB-7A2C63091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E217A0-2495-43B4-83B2-08B85CFE51C4}" type="slidenum">
              <a:rPr lang="en-US" altLang="pt-BR"/>
              <a:pPr/>
              <a:t>16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03C57DE-BFE3-439D-B73E-C209979D5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F9C3A94-118A-459A-AF30-ED98D11230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r>
              <a:rPr lang="pt-BR" altLang="pt-BR"/>
              <a:t> </a:t>
            </a:r>
            <a:endParaRPr lang="pt-BR" altLang="pt-BR" b="1"/>
          </a:p>
          <a:p>
            <a:pPr>
              <a:spcBef>
                <a:spcPct val="0"/>
              </a:spcBef>
            </a:pPr>
            <a:r>
              <a:rPr lang="pt-BR" altLang="pt-BR"/>
              <a:t>Em seguida, o rei viu uma pedra que havia sido cortada sem o auxílio de mãos humanas. Neste ponto, o rei Nabucodonosor estava, sem dúvida, assentado em seu trono e fascinado com o que ouvira. Daniel havia referido o sonho precisamente como Deus lhe havia dado. Agora o rei esperava ansiosamente saber o que o sonho significava. Daniel prosseguiu expondo a interpretação, conforme o Senhor lhe mostrara, e nós faríamos bem em tomá-la justamente como Ele a revelou. O único e seguro caminho para a interpretação da Bíblia e da profecia é permitir que as Escrituras expliquem-se a si mesmas.</a:t>
            </a:r>
            <a:endParaRPr lang="pt-BR" altLang="pt-BR" b="1"/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  <a:endParaRPr lang="pt-BR" altLang="pt-BR" b="1"/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967F62A8-2F09-487D-AC88-7B2EA9D52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B478DF-2353-4FAF-9B81-B428A3B74937}" type="slidenum">
              <a:rPr lang="en-US" altLang="pt-BR"/>
              <a:pPr/>
              <a:t>17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D8ECB8F-43BE-4F86-99C7-DD49513EC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62894C7B-D152-4A20-9BF0-6EF254A1B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5. O que representa a cabeça de ouro? </a:t>
            </a:r>
            <a:r>
              <a:rPr lang="pt-BR" altLang="pt-BR"/>
              <a:t>O rei era considerado como o cabeça do Estado. </a:t>
            </a:r>
            <a:endParaRPr lang="en-US" altLang="pt-BR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32D09ED1-2CD6-4E42-826B-6CAEEC428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B6EDD1-6595-43BB-8909-A9439D1226A1}" type="slidenum">
              <a:rPr lang="en-US" altLang="pt-BR"/>
              <a:pPr/>
              <a:t>18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019A3E59-32F5-4C26-AE8D-2339297F0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976828ED-2C19-4B3D-985D-0EA18F7435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Eis por que Nabucodonosor representava Babilônia, o império que dá início à profecia. </a:t>
            </a:r>
            <a:endParaRPr lang="en-US" altLang="pt-BR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98504307-FDDF-4A89-ACEA-32C5834F5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2D8012-A446-46C4-88B6-8522DF90F914}" type="slidenum">
              <a:rPr lang="en-US" altLang="pt-BR"/>
              <a:pPr/>
              <a:t>19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C414DC5A-608C-4BF4-B878-BC2391D60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6EDE0909-1893-483C-B8F8-F8166474E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 nação neobabilônica governou o mundo de 612 a 539 a.C., como um dos mais poderosos impérios da antiguidade, aquele que poderia ser muito bem representado por  uma cabeça de ouro. Note que a profecia começa no tempo de Daniel.</a:t>
            </a:r>
            <a:endParaRPr lang="pt-BR" altLang="pt-BR" b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4BF6E1F1-9F47-4F55-93FA-15AA3F5D6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B580CF-1EDB-4137-9ED6-9C17BC0D6E4A}" type="slidenum">
              <a:rPr lang="en-US" altLang="pt-BR"/>
              <a:pPr/>
              <a:t>20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629B47A0-D082-4259-B43B-22F327A26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48F2BF0-76DF-4F45-9353-538FE21B6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 vasto reino de Babilônia era opulento e próspero</a:t>
            </a:r>
            <a:endParaRPr lang="en-US" altLang="pt-B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16E1E75-14F8-4488-AF48-F0D2EE87D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F160BB-A997-4D9A-9DA5-A86E3E502851}" type="slidenum">
              <a:rPr lang="en-US" altLang="pt-BR"/>
              <a:pPr/>
              <a:t>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BD452F1C-0373-48DC-8536-9CF843D4B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FD721C4-2570-4DBB-854B-2B327660FB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 A supremacia de Babilônia não aconteceria para sempre. Reinos sucessivos, inferiores a Babilônia, governariam cada um por sua vez</a:t>
            </a:r>
            <a:endParaRPr lang="en-US" altLang="pt-BR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F9F4B45-0D71-4CA1-B5E3-8C5E6C821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87B864-7906-440F-A34D-428F0E374F4D}" type="slidenum">
              <a:rPr lang="en-US" altLang="pt-BR"/>
              <a:pPr/>
              <a:t>21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B2732299-E9CF-4318-9B1D-80DA603D0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2DE8A594-9EA3-4E1E-88BB-67129F942A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Na noite em que o rei Belssazar fez um banquete para mil convidados, uma mão misteriosa decretou o fim de Babilônia.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6D984A8-A0C1-4AEA-8FA8-C0E0D7F73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0B3FE0-2112-4ACC-8702-73BBF750EE81}" type="slidenum">
              <a:rPr lang="en-US" altLang="pt-BR"/>
              <a:pPr/>
              <a:t>22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13009E2-4595-4AE6-9BD5-0183E720FA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FE8D102-6313-45B0-9F8C-22C694FB5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Liderada por Ciro, em 539 a.C., o império medo-persa conquistou Babilônia e a reduziu a ruínas. Os medos e os persas foram o poder governante do mundo de 539 a 331 a.C. Durante o seu reinado, todos os impostos tinham de ser pagos em prata.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FDCB3172-32D1-482A-BF4F-3173D216E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591F4A-C0C4-4041-A896-14A4C09B5B9E}" type="slidenum">
              <a:rPr lang="en-US" altLang="pt-BR"/>
              <a:pPr/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65DA21AB-D9C6-4D51-880F-0A22F01EB5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ED47D3E9-7898-4987-94EE-BABE042EC9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 </a:t>
            </a:r>
            <a:endParaRPr lang="pt-BR" altLang="pt-BR" b="1"/>
          </a:p>
          <a:p>
            <a:pPr>
              <a:spcBef>
                <a:spcPct val="0"/>
              </a:spcBef>
            </a:pPr>
            <a:r>
              <a:rPr lang="pt-BR" altLang="pt-BR"/>
              <a:t>Assim como a prata é inferior ao ouro, da mesma forma o reino que se seguiu à Babilônia teve pujança menor que a dela. </a:t>
            </a:r>
            <a:endParaRPr lang="en-US" altLang="pt-BR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67B04122-E641-49D8-933B-9D9F35E9D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3925F4-7FB1-42B5-BDA6-8FB02BCC5884}" type="slidenum">
              <a:rPr lang="en-US" altLang="pt-BR"/>
              <a:pPr/>
              <a:t>24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0132FA3F-C793-428A-9E3D-0349742E4C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0ADC649D-00D9-45A0-AB8D-7D028CE3D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r>
              <a:rPr lang="pt-BR" altLang="pt-BR"/>
              <a:t>O reino grego de bronze chegou ao poder quando Alexandre, o Grande, conquistou os medos e persas na batalha de Arbela, em 331 a.C.; a Grécia permaneceu no poder até cerca de 168 a.C.</a:t>
            </a:r>
            <a:endParaRPr lang="en-US" altLang="pt-BR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28BFA2C5-B78D-4E8B-AD02-B3E3765F5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B19484-9027-4E34-8D44-B926A6310A91}" type="slidenum">
              <a:rPr lang="en-US" altLang="pt-BR"/>
              <a:pPr/>
              <a:t>26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89BBA91D-50D3-4194-BE07-1E6853F612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E6CF8360-806E-4A81-9E67-1F13DD734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Os soldados gregos eram chamados de os "casacos de bronze" porquanto suas armaduras eram confeccionadas todas em bronze. </a:t>
            </a: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1E48E659-F38B-4AB8-968C-5BE245FAF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365682-4353-49BF-A6A4-13AD15C01DEB}" type="slidenum">
              <a:rPr lang="en-US" altLang="pt-BR"/>
              <a:pPr/>
              <a:t>27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C5C29BA6-A333-4AD5-AD2F-081E30A23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1297300-8346-41A5-A7CD-85480E255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 </a:t>
            </a:r>
            <a:r>
              <a:rPr lang="pt-BR" altLang="pt-BR"/>
              <a:t>Observe como cada mineral retratado na imagem é de menor valor, porém, mais resistente do que os metais precedentes.</a:t>
            </a:r>
            <a:endParaRPr lang="pt-BR" altLang="pt-BR" b="1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C711E832-6643-4DFD-9131-4DE959B21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39AD02-746F-45D9-87F5-7F1F19628D46}" type="slidenum">
              <a:rPr lang="en-US" altLang="pt-BR"/>
              <a:pPr/>
              <a:t>28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FC366142-749D-4E76-B899-F45AE57261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CAF67F8-C7ED-43FE-92C7-EB562238E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O Quarto império representado pelas pernas de ferro é Roma.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F47D659E-0E4C-41C5-8F6F-E16DD7A26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053C0C-29DF-40AD-848C-1907115E43BE}" type="slidenum">
              <a:rPr lang="en-US" altLang="pt-BR"/>
              <a:pPr/>
              <a:t>30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9020B58-CE0E-43A2-9D80-970A956F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8381B0D9-A32D-4298-B4DE-0C10247E5C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 férrea monarquia romana venceu os gregos em 168 a.C., e desfrutou a supremacia mundial até que Roma foi capturada pelos ostrogodos em 476 d.C</a:t>
            </a:r>
            <a:endParaRPr lang="en-US" altLang="pt-BR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73E5DD08-3527-4EE1-B4A0-60C6AC976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CC365F-70ED-417F-8F86-C13826F9FA04}" type="slidenum">
              <a:rPr lang="en-US" altLang="pt-BR"/>
              <a:pPr/>
              <a:t>31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5FE43F66-B8BD-4B8F-8966-69B6691AC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2C28ECC-8C16-4566-B7D6-70A3C70B3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r>
              <a:rPr lang="pt-BR" altLang="pt-BR"/>
              <a:t>Roma foi o reino que dominava o mundo quando Jesus Cristo nasceu e morreu</a:t>
            </a:r>
            <a:endParaRPr lang="en-US" altLang="pt-BR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3BC8FF8B-798F-48C4-8D9F-AF42F7A80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87F5BE-AB9C-4D39-8E56-2744AE722D68}" type="slidenum">
              <a:rPr lang="en-US" altLang="pt-BR"/>
              <a:pPr/>
              <a:t>32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0BECEDC-A606-4C29-83D4-29A0CB188B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2F929E0-58F3-4DAC-8D88-347FF54264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t-BR"/>
              <a:t>Uma das cidades mais lindas e prósperas da antiguidade,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75F18545-4C7C-4545-B345-479B120E4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22DAF8-DD7E-433F-810B-4F20E43133D2}" type="slidenum">
              <a:rPr lang="en-US" altLang="pt-BR"/>
              <a:pPr/>
              <a:t>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BE966EF-B5EE-4E51-96D0-DE7C9DE82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DF1412F-8552-4985-8EA3-F563C704F5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Perceba como Daniel predisse um milênio de história mundial com precisão infalível. O surgimento e o declínio desses quatro impérios mundiais —Babilônia, Medo-Pérsia, Grécia e Roma — estão claramente preditos na Bíblia e provados nos livros de história.    </a:t>
            </a:r>
            <a:endParaRPr lang="pt-BR" altLang="pt-BR" b="1"/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E81EBAAA-A756-433D-B4F0-CDAC31BD9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688FC8-FF53-40C5-8D15-25071E59371C}" type="slidenum">
              <a:rPr lang="en-US" altLang="pt-BR"/>
              <a:pPr/>
              <a:t>33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371060FB-39F5-4748-9DE1-C50C6A5A7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582EBD63-6687-421B-AE96-9F4E46AA1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O que aconteceu após a queda do império romano?</a:t>
            </a:r>
          </a:p>
          <a:p>
            <a:pPr>
              <a:spcBef>
                <a:spcPct val="0"/>
              </a:spcBef>
            </a:pPr>
            <a:r>
              <a:rPr lang="pt-BR" altLang="pt-BR" b="1"/>
              <a:t> </a:t>
            </a:r>
            <a:endParaRPr lang="pt-BR" altLang="pt-BR"/>
          </a:p>
          <a:p>
            <a:pPr>
              <a:spcBef>
                <a:spcPct val="0"/>
              </a:spcBef>
            </a:pPr>
            <a:r>
              <a:rPr lang="pt-BR" altLang="pt-BR" b="1" u="sng"/>
              <a:t>Daniel 2:41 e 42.</a:t>
            </a:r>
            <a:r>
              <a:rPr lang="pt-BR" altLang="pt-BR"/>
              <a:t> </a:t>
            </a:r>
            <a:r>
              <a:rPr lang="pt-BR" altLang="pt-BR" i="1"/>
              <a:t> </a:t>
            </a:r>
            <a:endParaRPr lang="pt-BR" altLang="pt-BR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5198BA73-9111-4CB6-A0B8-385A68008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C4120B-8293-4F12-B6AD-99220E55DDA8}" type="slidenum">
              <a:rPr lang="en-US" altLang="pt-BR"/>
              <a:pPr/>
              <a:t>34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5FBCF5F5-9879-4359-8C82-E861CF58E9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64D362DE-F729-4F5B-9E86-B22FF74D4B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 Quando o império romano começou a se esfacelar, em 476 d.C., ele não foi conquistado por outro poder mundial. Em lugar disso, tribos bárbaras invadiram o império e o dividiram, justamente como profetizado por Daniel. Dez dessas tribos se tornaram a Europa moderna. </a:t>
            </a:r>
            <a:endParaRPr lang="en-US" altLang="pt-BR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A81C9B0-C618-4B77-999E-242F19307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295B27-E32E-4A11-A1A1-01A7ADBD937D}" type="slidenum">
              <a:rPr lang="en-US" altLang="pt-BR"/>
              <a:pPr/>
              <a:t>35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760298F1-8435-454D-A0F8-BDED68A2A9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E4668A96-B365-4E4C-B113-BEAF4A5DD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Elas são conhecidas como: ostrogodos, visigodos, francos, vândalos, alamanos, suevos, anglo-saxões, hérulos, lombardos e burgundos. Sete delas anda existem na Europa. Por exemplo, os anglo-saxões tornaram-se os ingleses, os francos se transformaram nos franceses, os alamanos nos alemães, e os lombardos nos italianos. 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FD3D8A60-03AA-41FA-A1C9-E57DAAB5A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C9FD50-DB1E-44FD-A19E-3AE92791F184}" type="slidenum">
              <a:rPr lang="en-US" altLang="pt-BR"/>
              <a:pPr/>
              <a:t>36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38F6E387-DE75-46C7-AA32-04764065D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10816A09-8C80-4AA4-B64E-67F9995BC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Esses dez reinos conseguiriam unir-se, porventura? </a:t>
            </a:r>
            <a:r>
              <a:rPr lang="pt-BR" altLang="pt-BR" i="1"/>
              <a:t> </a:t>
            </a:r>
            <a:r>
              <a:rPr lang="pt-BR" altLang="pt-BR"/>
              <a:t>Mediante casamentos, alianças e tratados, os homens inutilmente tentaram unir o continente europeu.  </a:t>
            </a:r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6A05F1E3-A546-4D26-AEC2-A3BF4BE25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ECADF6-1A2B-4853-B1AB-07A41AFE3D32}" type="slidenum">
              <a:rPr lang="en-US" altLang="pt-BR"/>
              <a:pPr/>
              <a:t>37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F76EEFAE-8FB0-4B7D-88F7-F5544521DD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5DBF375A-6076-4BA5-B985-BA04C493CB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Através da história, líderes como Carlos Magno, Napoleão, Kaiser Guilherme da Alemanha, Mussolini e Hitler, se empenharam em construir um novo império europeu. Mas as palavras da Escritura detiveram toda suposta pretensão de um novo governo mundial</a:t>
            </a:r>
            <a:endParaRPr lang="en-US" altLang="pt-BR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6CC45BC2-F14A-411A-9625-A25345DE7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07536B-695C-479B-9659-96B1944882F1}" type="slidenum">
              <a:rPr lang="en-US" altLang="pt-BR"/>
              <a:pPr/>
              <a:t>38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718AF914-4CD9-4266-B8C9-E69A5752B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04F6F58D-EAA4-4298-9797-A92723932B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Apocalipse 13 nos diz que haverá outra tentativa de estabelecer uma religião universal, mas a profecia de Daniel claramente afirma que o mundo permanecerá politicamente dividido pelo resto da história terrena. 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DC73289D-60B4-4A39-831E-58ED7017B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0DF29C-C658-47D4-97C1-F8AB67ED5AE4}" type="slidenum">
              <a:rPr lang="en-US" altLang="pt-BR"/>
              <a:pPr/>
              <a:t>39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FA2625E-191D-42FA-BA52-4B779A582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E69DF53-9A32-4071-9BD6-B9F6C5F171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9E05941F-3FDB-448F-88D1-A505DA978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9FE16A-881F-4FA7-B019-93F85C0ABA06}" type="slidenum">
              <a:rPr lang="en-US" altLang="pt-BR"/>
              <a:pPr/>
              <a:t>40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3782876-F773-482D-BF2A-482948AA8F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835401D2-6595-484D-B3AA-D122132D3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 próximo grande reino universal será o reino do céu, o qual é descrito em Mateus 25:31-34.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80B9656E-1FD5-4257-80DF-8D4A42407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2AB2FB-C113-43F8-B983-C66F31691AAE}" type="slidenum">
              <a:rPr lang="en-US" altLang="pt-BR"/>
              <a:pPr/>
              <a:t>41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1A3D0903-E8F5-4E5A-BD8D-F07EB1239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EE5F6346-91B9-4E5C-91FA-ABEC5F6CCC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b="1"/>
              <a:t>Depois de ouvir a evidente interpretação do sonho por Daniel, o que o rei Nabucodonosor disse sobre Deus? </a:t>
            </a:r>
          </a:p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endParaRPr lang="pt-BR" altLang="pt-BR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E972AC93-B0D5-4FC3-8E79-6DED06858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77EDA2-FE04-47BD-9D65-6F596FC5C5BC}" type="slidenum">
              <a:rPr lang="en-US" altLang="pt-BR"/>
              <a:pPr/>
              <a:t>42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DED1263C-08C8-473C-9ED4-7653BC55A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261620D-89AB-4BF1-93CE-931A3EDF1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Todavia, Nabucodonosor, o rei, revolvia-se em seu real leito. Quanto tempo duraria essa era dourada, perguntava-se o rei, e o que seria de seu magnífico império quando ele se fosse?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23DAEE4-C521-4C76-AE29-4E0BA88D7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80EFC7-FFBA-496C-9959-495E3F86D05B}" type="slidenum">
              <a:rPr lang="en-US" altLang="pt-BR"/>
              <a:pPr/>
              <a:t>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2516D9D0-B030-4162-9C74-22F3EFB2F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C319464D-BEAA-410C-99D9-0C802E7D38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i="1"/>
              <a:t>Reconhecendo que Deus tem pleno domínio dos acontecimentos desta Terra, está você disposto a permitir tenha Ele pleno controle de sua vida?</a:t>
            </a:r>
            <a:endParaRPr lang="pt-BR" altLang="pt-BR"/>
          </a:p>
          <a:p>
            <a:pPr>
              <a:spcBef>
                <a:spcPct val="0"/>
              </a:spcBef>
            </a:pPr>
            <a:r>
              <a:rPr lang="pt-BR" altLang="pt-BR" i="1"/>
              <a:t> </a:t>
            </a:r>
            <a:endParaRPr lang="pt-BR" altLang="pt-BR"/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80013939-46B1-4BBB-9051-E563C747D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A474A6-E79B-4A7F-A11C-2B5C3BA1A9E3}" type="slidenum">
              <a:rPr lang="en-US" altLang="pt-BR"/>
              <a:pPr/>
              <a:t>43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BCF401E2-E7E0-4EAD-B483-94C92543A4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96684D0-FFC3-4A49-BC2B-25163E8C10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Com essas perturbadoras perguntas em mente, o poderoso monarca vagueava e não podia dormir. Naquela noite, uma vívida imagem multimetálica de um homem flamejava em sua mente, com um panorama colorido completamente diferente de tudo quanto o rei já havia experimentado. 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F7B0F0E-AF58-46F9-8279-556CA0204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9C7AA7-716C-4BB4-83D4-D0F6D02D5509}" type="slidenum">
              <a:rPr lang="en-US" altLang="pt-BR"/>
              <a:pPr/>
              <a:t>6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BABCFEC-770A-43FE-8272-C8BA73C7B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04324E24-0AE8-4B6F-96C0-0D22273688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Empurrando de lado suas cobertas bordadas, o rei pulou da cama e gritou para seus guarda-costas: "Chamem todos os mágicos e astrólogos para virem imediatamente. Preciso saber o significado desse sonho!" Os homens sábios da corte foram despertados e reunidos na presença do desnorteado soberano. "E este lhes disse: Tive um sonho que me perturba e quero saber o que significa." Daniel 2:3. </a:t>
            </a:r>
            <a:endParaRPr lang="en-US" altLang="pt-BR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0B70938-BCBC-4609-A20B-AC0999B30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2BF0A4-09FF-477C-94FC-8029230F6174}" type="slidenum">
              <a:rPr lang="en-US" altLang="pt-BR"/>
              <a:pPr/>
              <a:t>7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88A024F-EFA1-4080-836C-44342D804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E07ED90-FFCD-4468-A900-6F9921582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Um desses falsos profetas presunçosamente respondeu: "Conta o sonho aos teus servos, e nós o interpretaremos." Mas, como ocorre costumeiramente com os sonhos, os detalhes haviam se tornado nebulosos na mente de Nabucodonosor. Esses homens haviam professado ter iluminação divina, mas o rei estava começando a duvidar de suas capacidades. Esse seria um teste perfeito para eles. "Esta é a minha decisão: se vocês não me disserem qual foi o meu sonho e não o interpretarem farei que vocês sejam cortados em pedaços e que as suas casas se tornem montes de entulho. Mas se me revelarem o sonho e o interpretarem eu lhes darei presentes, recompensas e grandes honrarias."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7B8DC14-2145-4C2D-8840-30DDBA13A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AABE6B-990B-4311-A7FF-4FFD9328004D}" type="slidenum">
              <a:rPr lang="en-US" altLang="pt-BR"/>
              <a:pPr/>
              <a:t>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461C4B81-5B2F-47DA-BA59-BD2692FFF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69BDE34D-E626-4E96-81D5-30A9216B9C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Os mágicos e astrólogos não tinham escolha senão admitir que eram incapazes de explicar o sonho do rei sem primeiro ouvi-lo. Furioso com esses impostores, o rei ordenou que todos os sábios de Babilônia fossem presos e executados. </a:t>
            </a:r>
            <a:endParaRPr lang="en-US" altLang="pt-B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FC77EF6-29EF-46FC-A006-0F55AABDE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E14E99-2F9B-4E86-B1D0-1D8FB533FB59}" type="slidenum">
              <a:rPr lang="en-US" altLang="pt-BR"/>
              <a:pPr/>
              <a:t>9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F1A749C-BDE9-4B51-979C-79C665C29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BAFEB32-5A07-4529-8396-F381DD49F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Todavia, o Senhor ainda tinha uma pessoa em Babilônia que poderia explicar o sonho do colossal Homem Milenário. </a:t>
            </a:r>
          </a:p>
          <a:p>
            <a:pPr>
              <a:spcBef>
                <a:spcPct val="0"/>
              </a:spcBef>
            </a:pPr>
            <a:r>
              <a:rPr lang="pt-BR" altLang="pt-BR"/>
              <a:t> </a:t>
            </a:r>
          </a:p>
          <a:p>
            <a:pPr>
              <a:spcBef>
                <a:spcPct val="0"/>
              </a:spcBef>
            </a:pPr>
            <a:endParaRPr lang="en-US" altLang="pt-BR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D091739-8266-44FD-BEC7-08AAF378D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F1E4FB-2D18-4C99-B999-25FF1651662C}" type="slidenum">
              <a:rPr lang="en-US" altLang="pt-BR"/>
              <a:pPr/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6A833-FCEF-4ACD-B712-1382331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EDA0-CB58-4333-AD41-33C3FBFEDF9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20F8-3C75-4945-A0E2-0571AD31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0A662-9AFB-4E54-8CAC-F8E79027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72924-6D97-4B06-9ECB-B9E38C27D6C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422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7A5C1-402C-40FA-8D28-CF8C7A37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5998-DA5E-4954-BDD0-DA9200BAF58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39195-8294-4F10-A422-566426FB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F85F-09A9-4A2A-8B93-A58D797D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F9DF-E2C6-4D2A-880F-4F69009DDA8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423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3CCD-ADE8-4F30-AF0C-630AC757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5231-01D5-4830-94BB-E3F19BC849C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4419E-82E2-496E-92A4-1E9E3191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56885-F23B-4689-84E3-33A71338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C21E-1245-4024-BF08-F4BC9C38666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182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351B4-71BE-437C-AE18-F33B529F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E65B-C38E-44C5-A17C-2CE33BD17420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BD6C7-C43A-44DD-8E56-3EF1C939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28727-EBBA-4972-BCE5-CF9B1010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0010B-AFA6-45A1-BACE-A540129B830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50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42878-8677-422F-9A3C-170348E2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A34E-F84F-4932-9952-CBCA24FDC7ED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AA7C-F802-4BCF-805B-DC28EC7D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15C3B-1581-4594-A2DA-00FCDB52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A7F6-E944-42CF-AD00-D5081DDD38A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36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DC59CC-5B81-481C-975E-0A8051E3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4913-385A-4788-ADD6-97BC49F7E8F6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57443-21AB-4CF8-B0B4-248F43FF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1B6BDF-5321-487B-972E-202E8EDF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592A5-C0EB-4B48-AEF2-3C8C777B705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859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DB9CB2-9F95-416A-ACD0-E73F6A46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BEA7-DD92-439A-A9F9-5C4FD10D654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67EBB-6A04-4137-A4C3-5AFE741C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BA1C97-B05F-4E9B-85F1-D41E0DF4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3D7F9-3653-494A-BBD7-894F17BA7D9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397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FA1B73-E35C-4F7E-86CF-C9E8CAAC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1367-3D97-4EBB-B7D2-2E244063F954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6E6C9A-7B00-42EB-8A07-C365E19A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6217E6-5C78-4B03-BA27-FCB3BD8A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FE93-D72A-492C-8E01-033D3846F46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752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382DB7-3AF4-46BE-A9B9-9177727A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A713-D39B-4A34-B33F-E847117FD628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78F49B-A5FD-4573-8B98-9EA40B65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29F228-EC75-4C29-9ECB-D023213A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EDFDA-8E9F-492C-9F20-0EAE4547679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60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5CCFF9-1A78-4D62-9736-4C51FECA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DD3C-8DAD-49FF-96F5-842B5C0DF76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72991D-3D48-4821-B57E-B307249D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AFF2F-E523-4722-8301-786E226D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39A3F-9767-4E57-8F39-FE9C8A4FC1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987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8925F-363E-4DB1-A967-7C6EB65A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E89A-4D93-4AA3-9ED0-DCEEB43166D1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306D84-AD3E-4337-946D-47AB51C5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75CF75-49D5-4B42-A572-4B75E6E9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6D2CD-4698-432C-A575-5F35CE038B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719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DAFA1F-A3E6-4C05-A97A-26BE262351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B8AFD3-2C55-46AE-8992-CB75F7629F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6CB06-23DF-41A5-90D5-9C6C308BA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E33625-441C-43BA-B992-AF14ADD2D84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2050-FFF0-41A4-9702-78485EA54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302DA-8E78-4809-9756-038C0A9F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D794655-DC34-4F3B-BED5-47D4D142DE9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40C7AE8-626F-4E31-B7F7-C01C72E43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3E1C57B-066A-4092-9A54-14AC426E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C382A599-BF1F-498D-AB0A-32DF0FC5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E926229E-D2D0-43F8-85C6-4B0E42182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A5EB3D-2F62-4E84-B3C2-D49D5C43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8" y="274638"/>
            <a:ext cx="5716954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que Deus deu esse sonho ao rei babilônio?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8C6B04-056D-466F-9325-6BE3E6501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92923"/>
            <a:ext cx="4388338" cy="413324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“Mas há um Deus no Céu, o qual revela os mistérios, pois fez saber ao rei Nabucodonosor o que há de ser nos últimos dias.”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2:28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899A098-0523-4323-88C7-396463A1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2176BAD4-8552-4D76-B5A0-3AC75571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5145C24-0EA2-4A0A-80F5-F38D892DE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9761D-9B1B-4806-9B7C-68C59C065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898" y="749071"/>
            <a:ext cx="3528733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“Então o rei... ordenou que matassem a todos os sábios de Babilônia.”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2:12 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8EB977B-F59B-46EC-B580-143AE9F31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65348-87CA-4EE0-B81C-3C700970C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0400"/>
            <a:ext cx="4038600" cy="542364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“Então Daniel foi para casa e fez saber o caso a </a:t>
            </a:r>
            <a:r>
              <a:rPr lang="pt-BR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Hananias</a:t>
            </a: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Misael e Azarias, seus companheiros, para que pedissem misericórdia ao Deus do céu sobre este mistério.”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2:17 e 18</a:t>
            </a: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6">
            <a:extLst>
              <a:ext uri="{FF2B5EF4-FFF2-40B4-BE49-F238E27FC236}">
                <a16:creationId xmlns:a16="http://schemas.microsoft.com/office/drawing/2014/main" id="{D1778343-E26D-4CBA-89DB-FEEA3765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7938"/>
            <a:ext cx="91535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B4CC1C-A073-43A8-BC1C-2912691F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08" y="805608"/>
            <a:ext cx="467235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 dois objetos Daniel disse ter o rei visto em seu sonho? 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124C659-94B8-4E0A-A818-EC3611AEB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51328"/>
            <a:ext cx="4038600" cy="4056495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“Tu, ó rei, estavas vendo, e eis aqui uma grande estátua; esta, que era imensa e de extraordinário esplendor, estava em pé diante de ti; e a sua aparência era </a:t>
            </a:r>
            <a:r>
              <a:rPr lang="pt-BR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teeeível</a:t>
            </a: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2:31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A585790-0B2A-47F8-8932-DEE9244E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DC9AB837-F7F7-4BA2-B6C2-AD1473DB8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2D565-7A47-448A-8A4B-6F00744E9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1241425"/>
            <a:ext cx="2463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000" b="1">
                <a:solidFill>
                  <a:schemeClr val="bg1"/>
                </a:solidFill>
              </a:rPr>
              <a:t>a cabeça era de ouro</a:t>
            </a:r>
          </a:p>
          <a:p>
            <a:pPr algn="r"/>
            <a:endParaRPr lang="en-US" altLang="pt-B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D913F-A5DB-401C-956D-D517AA0F1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2155825"/>
            <a:ext cx="375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>
                <a:solidFill>
                  <a:srgbClr val="FFFFFF"/>
                </a:solidFill>
              </a:rPr>
              <a:t>o peito e os braços eram de prata</a:t>
            </a:r>
            <a:endParaRPr lang="en-US" altLang="pt-BR" sz="2000" b="1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C8B47-1747-4374-92CA-0329423D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130550"/>
            <a:ext cx="38703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>
                <a:solidFill>
                  <a:srgbClr val="FFFFFF"/>
                </a:solidFill>
              </a:rPr>
              <a:t>o ventre e as coxas eram de cobre</a:t>
            </a:r>
          </a:p>
          <a:p>
            <a:endParaRPr lang="en-US" alt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9EA9D-84D9-471D-BE3E-B21B1A3C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4075113"/>
            <a:ext cx="3390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000" b="1">
                <a:solidFill>
                  <a:srgbClr val="FFFFFF"/>
                </a:solidFill>
              </a:rPr>
              <a:t>as pernas eram de ferro</a:t>
            </a:r>
            <a:r>
              <a:rPr lang="pt-BR" altLang="pt-BR" b="1"/>
              <a:t>.</a:t>
            </a:r>
          </a:p>
          <a:p>
            <a:pPr algn="r"/>
            <a:endParaRPr lang="en-US" alt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7BDE8-CCE5-4A44-9E39-EBCADFBD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4984750"/>
            <a:ext cx="339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000" b="1">
                <a:solidFill>
                  <a:srgbClr val="FFFFFF"/>
                </a:solidFill>
              </a:rPr>
              <a:t>os pés de ferro e barro</a:t>
            </a:r>
            <a:r>
              <a:rPr lang="pt-BR" altLang="pt-BR" b="1"/>
              <a:t>.</a:t>
            </a:r>
            <a:r>
              <a:rPr lang="pt-BR" altLang="pt-BR" i="1"/>
              <a:t>  </a:t>
            </a:r>
            <a:r>
              <a:rPr lang="pt-BR" altLang="pt-BR"/>
              <a:t> </a:t>
            </a:r>
            <a:endParaRPr lang="pt-BR" altLang="pt-BR" b="1"/>
          </a:p>
          <a:p>
            <a:pPr algn="r"/>
            <a:endParaRPr lang="en-US" altLang="pt-BR"/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65C7F1F2-C599-4F8A-BD73-6B2DA5B31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1588" y="4727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F16301BD-B6E1-4108-A654-5C6B9ACA5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2E262-F8C1-41C3-AB7B-1C724E780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05892"/>
            <a:ext cx="4038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“Quando estavas olhando, uma pedra foi cortada sem auxílio de mãos.”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2:34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10AD61C0-0E33-4AD7-935F-A05E3569C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797B2-A161-4F58-A4E6-FEAD3618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9560"/>
            <a:ext cx="393408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representa a cabeça de ouro?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2A502-8F13-478E-9621-16972ACE5DD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19339" y="3113317"/>
            <a:ext cx="3004457" cy="3083921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“Tu és a cabeça de ouro.”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2:38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7202C8C-2E7F-432F-9295-DA289220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543198FB-9DA2-4CBD-B62E-6D85BAA5B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6">
            <a:extLst>
              <a:ext uri="{FF2B5EF4-FFF2-40B4-BE49-F238E27FC236}">
                <a16:creationId xmlns:a16="http://schemas.microsoft.com/office/drawing/2014/main" id="{D2901D01-9AB1-4877-BB88-358E908E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893763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800" b="1">
                <a:solidFill>
                  <a:srgbClr val="FFFFFF"/>
                </a:solidFill>
              </a:rPr>
              <a:t>Babilônia</a:t>
            </a:r>
          </a:p>
        </p:txBody>
      </p:sp>
      <p:sp>
        <p:nvSpPr>
          <p:cNvPr id="20485" name="TextBox 7">
            <a:extLst>
              <a:ext uri="{FF2B5EF4-FFF2-40B4-BE49-F238E27FC236}">
                <a16:creationId xmlns:a16="http://schemas.microsoft.com/office/drawing/2014/main" id="{E0709E14-4BD2-433D-9E88-5C8E72A0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546725"/>
            <a:ext cx="146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000" b="1">
                <a:solidFill>
                  <a:srgbClr val="FFFFFF"/>
                </a:solidFill>
              </a:rPr>
              <a:t>605-539 A.C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3ACB2AC-96D0-4F27-9A97-AE146455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A92E649-3EB5-43E2-B9C5-26E6E755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82C8B109-1EC7-465D-B679-A825CDAC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B3A4EB1-A4ED-4BE4-A087-BBF525837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43C20D-BB2C-4EB1-9A43-DF110D25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Babilônia haveria de durar para sempre?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06367C-4C4E-4CE2-AD55-028A64F4EA6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83674" y="2464838"/>
            <a:ext cx="3549985" cy="3637919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“Depois de ti se levantará outro reino, inferior ao teu.”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2:39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9A45BE3-1090-447C-8312-F96AFF3F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F1D13885-5494-4F04-8A04-17D231C9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6E12EA6-A371-4733-91EB-B859D3F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CC96A9CD-FCCD-4D65-AE31-7DC1DF96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D6BD4EC-29F5-40D0-B8BA-6993BC95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7F3750E1-A7F5-4BCB-AEEA-B5879CE27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7E46-413F-4C57-9416-B18D4453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035050"/>
            <a:ext cx="43926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/>
            </a:br>
            <a:r>
              <a:rPr lang="pt-BR" b="1" dirty="0"/>
              <a:t>Que metal representa o reino que veio após a Medo-Pérsia?</a:t>
            </a:r>
            <a:br>
              <a:rPr lang="pt-BR" b="1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DE584-7DBD-46AA-B039-FC3D7E348A1B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64745" y="3599676"/>
            <a:ext cx="3715700" cy="2653034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/>
              <a:t>“E um terceiro reino, de bronze, o qual terá domínio sobre toda a terra.”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Daniel 2:39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DE7A13-DBDB-42E3-972A-EA4147C6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15900"/>
            <a:ext cx="4176712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ABDF577-4626-4BC9-9070-B0E481B0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7EAEFA6E-CE83-4711-8835-DD3432AD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72B1EA6-CA3B-4F85-9842-67F800E6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B430F8D1-8F92-4802-B507-68E201B5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34FD547-4E4A-4697-968E-DC55CC20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1FF9C09-A752-40CD-8865-74A4CCD1A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EC41AD-2EDB-4A6E-9065-0BC38835C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15900"/>
            <a:ext cx="4176712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ACD97-9D4E-4FBC-B9E0-9056A460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563"/>
            <a:ext cx="4038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/>
              <a:t>Que metal representa o quarto reino?</a:t>
            </a:r>
            <a:br>
              <a:rPr lang="pt-BR" b="1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D06BE-2212-47D9-B63F-57D29E9FC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456" y="3261927"/>
            <a:ext cx="3569268" cy="150709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/>
              <a:t>“O quarto reino será forte como o ferro.”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Daniel 2:40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34E40AF-F2B7-45E1-8FBB-1A9E1ED3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C3D1B106-C17D-468C-8372-36A0B9F9C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5B08BA0-C453-4E61-BE70-D806767E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E0469E59-831C-4CA5-9E4A-1E91B4CDB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CE64885-D78F-4F20-9C67-1B89B2A1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996E910D-9B96-4E44-96E9-6A5C7595B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B1D0D9A-DDB1-43F0-9CB1-52A2C99F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F5ECFD42-BE10-4936-A500-8F6196A0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F0A883B-83D6-4D54-8015-80EE6052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B670EBD9-1261-4B3C-B53D-3D61A81C2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58EBBF6-5EB2-4D85-8B76-B9E4D2D3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D86FF8DC-CCF5-409F-B2F7-1A027F5A3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9EC5A4D-33B4-4C31-88B7-2ED9D395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6867" name="Picture 5">
            <a:extLst>
              <a:ext uri="{FF2B5EF4-FFF2-40B4-BE49-F238E27FC236}">
                <a16:creationId xmlns:a16="http://schemas.microsoft.com/office/drawing/2014/main" id="{613DBFFD-DEED-485A-8271-DE6E3D01D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9144000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36C8791-7E7E-4528-97CF-88F7C7D6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0235F4BE-51E9-4096-834A-88EC97C06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19895-9EB1-4EBF-BB76-2987059436FA}"/>
              </a:ext>
            </a:extLst>
          </p:cNvPr>
          <p:cNvSpPr txBox="1"/>
          <p:nvPr/>
        </p:nvSpPr>
        <p:spPr>
          <a:xfrm>
            <a:off x="1423191" y="3280941"/>
            <a:ext cx="9341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Suevos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C5830-B1AE-4C5C-A9A4-E96A1C47A6DF}"/>
              </a:ext>
            </a:extLst>
          </p:cNvPr>
          <p:cNvSpPr txBox="1"/>
          <p:nvPr/>
        </p:nvSpPr>
        <p:spPr>
          <a:xfrm>
            <a:off x="2036257" y="4394469"/>
            <a:ext cx="1201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Visigodos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01B99-F9A9-418E-AD39-E2ECDC487228}"/>
              </a:ext>
            </a:extLst>
          </p:cNvPr>
          <p:cNvSpPr txBox="1"/>
          <p:nvPr/>
        </p:nvSpPr>
        <p:spPr>
          <a:xfrm>
            <a:off x="3809772" y="1417638"/>
            <a:ext cx="10054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Francos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DD97A-A773-4D11-81CF-CDD96DF653CC}"/>
              </a:ext>
            </a:extLst>
          </p:cNvPr>
          <p:cNvSpPr txBox="1"/>
          <p:nvPr/>
        </p:nvSpPr>
        <p:spPr>
          <a:xfrm>
            <a:off x="4510420" y="2867990"/>
            <a:ext cx="13319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Burgundos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DB9CE-ABA7-470A-990A-EA4EA756C29D}"/>
              </a:ext>
            </a:extLst>
          </p:cNvPr>
          <p:cNvSpPr txBox="1"/>
          <p:nvPr/>
        </p:nvSpPr>
        <p:spPr>
          <a:xfrm>
            <a:off x="5583286" y="1640210"/>
            <a:ext cx="12618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Alamanos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F4904-CB02-410A-BF23-B3B8D24D8A5D}"/>
              </a:ext>
            </a:extLst>
          </p:cNvPr>
          <p:cNvSpPr txBox="1"/>
          <p:nvPr/>
        </p:nvSpPr>
        <p:spPr>
          <a:xfrm>
            <a:off x="4411170" y="5645391"/>
            <a:ext cx="11721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Vandalos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09FBF-DD96-4FC1-80FC-82BEB1EE8C6E}"/>
              </a:ext>
            </a:extLst>
          </p:cNvPr>
          <p:cNvSpPr txBox="1"/>
          <p:nvPr/>
        </p:nvSpPr>
        <p:spPr>
          <a:xfrm>
            <a:off x="6845170" y="4050215"/>
            <a:ext cx="10075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Hérulos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070D1-5D7C-4411-9C14-7ED7B0092FFD}"/>
              </a:ext>
            </a:extLst>
          </p:cNvPr>
          <p:cNvSpPr txBox="1"/>
          <p:nvPr/>
        </p:nvSpPr>
        <p:spPr>
          <a:xfrm>
            <a:off x="7164103" y="1617693"/>
            <a:ext cx="13773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Lombardos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A1AAC-CA50-4BA3-9541-32A426FBE2F3}"/>
              </a:ext>
            </a:extLst>
          </p:cNvPr>
          <p:cNvSpPr txBox="1"/>
          <p:nvPr/>
        </p:nvSpPr>
        <p:spPr>
          <a:xfrm>
            <a:off x="6137284" y="2186766"/>
            <a:ext cx="14157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Ostrogodos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A1F9-553C-4A24-8861-A047F7C025AF}"/>
              </a:ext>
            </a:extLst>
          </p:cNvPr>
          <p:cNvSpPr txBox="1"/>
          <p:nvPr/>
        </p:nvSpPr>
        <p:spPr>
          <a:xfrm>
            <a:off x="2278584" y="737410"/>
            <a:ext cx="15311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Anglosaxões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523C9644-CF92-4C38-BE99-D87981AB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E9E9D2-689B-4CFD-B1B3-5698D4E1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1527"/>
            <a:ext cx="496096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>
                      <a:alpha val="95000"/>
                    </a:srgbClr>
                  </a:outerShdw>
                </a:effectLst>
              </a:rPr>
            </a:b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>
                      <a:alpha val="95000"/>
                    </a:srgbClr>
                  </a:outerShdw>
                </a:effectLst>
              </a:rPr>
              <a:t>Esses dez reinos conseguiriam unir-se, porventura?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>
                      <a:alpha val="95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65100" dir="3600000" algn="tl" rotWithShape="0">
                  <a:srgbClr val="000000">
                    <a:alpha val="9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492F-5CDF-4560-AFA2-05E1D6E01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931664"/>
            <a:ext cx="4038600" cy="319449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>
                      <a:alpha val="99000"/>
                    </a:srgbClr>
                  </a:outerShdw>
                </a:effectLst>
              </a:rPr>
              <a:t>“Misturar-se-ão mediante casamento,  mas não se ligarão um ao outro, assim como o ferro não se mistura com o barro.”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65100" dir="3600000" algn="tl" rotWithShape="0">
                    <a:srgbClr val="000000">
                      <a:alpha val="99000"/>
                    </a:srgbClr>
                  </a:outerShdw>
                </a:effectLst>
              </a:rPr>
              <a:t>Daniel 2:43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165100" dir="3600000" algn="tl" rotWithShape="0">
                  <a:srgbClr val="000000">
                    <a:alpha val="99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4D624D7-82AC-4C7B-8D41-6FF33CBD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A1920E22-AB0A-45FF-9776-18DEF2285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0DF0A603-CFC7-43C6-96A9-57778C2E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728C2110-B22C-44B3-B431-9D75660F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17812DD-CD22-4D6E-A2E5-425D21A7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7DD6B4A1-F5EB-47DB-AE54-0683FE5B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5CE91CC8-D15A-4ECF-AC83-8A132EB88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D5FF3-5CA8-4F90-A311-58893FA1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Quem estabelecerá o reino final?</a:t>
            </a:r>
            <a:br>
              <a:rPr lang="pt-B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9488F-8AB8-4321-BF97-6A35A1AC8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26775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“Mas nos dias destes reis, o Deus do céu suscitará um reino que não será jamais destruído.”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2:44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7E878004-6489-43C5-8871-85409CD6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DBCB57F-3355-4B43-8D39-9D150C500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5919B7B9-4E77-4EC3-BEB1-21BEBA7BA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923A7-0DAB-4819-83C6-9D0076462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15968"/>
            <a:ext cx="3581400" cy="540404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“Disse o rei a Daniel e disse: Certamente, o vosso Deus é o Deus dos deuses, e o Senhor dos reis, e o revelador dos mistérios.”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pt-B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Daniel 2:47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00230EE-82A3-4F05-843B-C195B339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8AC34588-C3EC-43DD-8408-C6EC99C20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2189F8D-502C-4E90-B23C-E5D8233D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4CB6B0B7-0AA3-4447-AE89-268FD542E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CE4BFE3-CBFA-41A4-8025-721F6565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F1A3FD67-829A-40CD-94A0-53030C62A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D1F86687-691C-4798-8184-31E1C8BA4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3EC363D-E074-4FB3-8269-21014A89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84AE8EF-DC74-43A1-B548-C61ED151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BE4FFD8-A75D-4E7D-8F9E-86F4CD12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243A4790-8255-4643-9D36-2E9D51C47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1598</Words>
  <Application>Microsoft Office PowerPoint</Application>
  <PresentationFormat>Apresentação na tela (4:3)</PresentationFormat>
  <Paragraphs>155</Paragraphs>
  <Slides>43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Por que Deus deu esse sonho ao rei babilônio? </vt:lpstr>
      <vt:lpstr>Apresentação do PowerPoint</vt:lpstr>
      <vt:lpstr>Apresentação do PowerPoint</vt:lpstr>
      <vt:lpstr>Apresentação do PowerPoint</vt:lpstr>
      <vt:lpstr>Que dois objetos Daniel disse ter o rei visto em seu sonho?  </vt:lpstr>
      <vt:lpstr>Apresentação do PowerPoint</vt:lpstr>
      <vt:lpstr>Apresentação do PowerPoint</vt:lpstr>
      <vt:lpstr>O que representa a cabeça de ouro? </vt:lpstr>
      <vt:lpstr>Apresentação do PowerPoint</vt:lpstr>
      <vt:lpstr>Apresentação do PowerPoint</vt:lpstr>
      <vt:lpstr> Babilônia haveria de durar para sempre? </vt:lpstr>
      <vt:lpstr>Apresentação do PowerPoint</vt:lpstr>
      <vt:lpstr>Apresentação do PowerPoint</vt:lpstr>
      <vt:lpstr>Apresentação do PowerPoint</vt:lpstr>
      <vt:lpstr> Que metal representa o reino que veio após a Medo-Pérsia? </vt:lpstr>
      <vt:lpstr>Apresentação do PowerPoint</vt:lpstr>
      <vt:lpstr>Apresentação do PowerPoint</vt:lpstr>
      <vt:lpstr>Apresentação do PowerPoint</vt:lpstr>
      <vt:lpstr>Que metal representa o quarto reino?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Esses dez reinos conseguiriam unir-se, porventura? </vt:lpstr>
      <vt:lpstr>Apresentação do PowerPoint</vt:lpstr>
      <vt:lpstr>Apresentação do PowerPoint</vt:lpstr>
      <vt:lpstr>Quem estabelecerá o reino final? </vt:lpstr>
      <vt:lpstr>Apresentação do PowerPoint</vt:lpstr>
      <vt:lpstr>Apresentação do PowerPoint</vt:lpstr>
      <vt:lpstr>Apresentação do PowerPoint</vt:lpstr>
    </vt:vector>
  </TitlesOfParts>
  <Company>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SM8184-O HOMEM MILENÁRIO</dc:title>
  <dc:subject>HISTÓRIAS DA PROFECIA</dc:subject>
  <dc:creator>Pr. MARCELO AUGUSTO DE CARVALHO</dc:creator>
  <cp:keywords>www.4tons.com</cp:keywords>
  <dc:description>COMÉRCIO PROIBIDO. USO PESSOAL</dc:description>
  <cp:lastModifiedBy>Pr. Marcelo Carvalho</cp:lastModifiedBy>
  <cp:revision>40</cp:revision>
  <dcterms:created xsi:type="dcterms:W3CDTF">2012-10-29T13:58:39Z</dcterms:created>
  <dcterms:modified xsi:type="dcterms:W3CDTF">2019-11-22T10:24:03Z</dcterms:modified>
  <cp:category>SM-EVANGELISMO</cp:category>
</cp:coreProperties>
</file>