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1" r:id="rId2"/>
    <p:sldId id="256" r:id="rId3"/>
    <p:sldId id="257" r:id="rId4"/>
    <p:sldId id="267" r:id="rId5"/>
    <p:sldId id="258" r:id="rId6"/>
    <p:sldId id="268" r:id="rId7"/>
    <p:sldId id="269" r:id="rId8"/>
    <p:sldId id="259" r:id="rId9"/>
    <p:sldId id="260" r:id="rId10"/>
    <p:sldId id="266" r:id="rId11"/>
    <p:sldId id="262" r:id="rId12"/>
    <p:sldId id="263" r:id="rId13"/>
    <p:sldId id="272" r:id="rId14"/>
    <p:sldId id="273" r:id="rId15"/>
    <p:sldId id="292" r:id="rId16"/>
    <p:sldId id="289" r:id="rId17"/>
    <p:sldId id="288" r:id="rId18"/>
    <p:sldId id="274" r:id="rId19"/>
    <p:sldId id="275" r:id="rId20"/>
    <p:sldId id="286" r:id="rId21"/>
    <p:sldId id="285" r:id="rId22"/>
    <p:sldId id="276" r:id="rId23"/>
    <p:sldId id="278" r:id="rId24"/>
    <p:sldId id="279" r:id="rId25"/>
    <p:sldId id="291" r:id="rId26"/>
    <p:sldId id="296" r:id="rId27"/>
    <p:sldId id="290" r:id="rId28"/>
    <p:sldId id="293" r:id="rId29"/>
    <p:sldId id="294" r:id="rId30"/>
    <p:sldId id="295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4" autoAdjust="0"/>
  </p:normalViewPr>
  <p:slideViewPr>
    <p:cSldViewPr snapToGrid="0" snapToObjects="1">
      <p:cViewPr varScale="1">
        <p:scale>
          <a:sx n="56" d="100"/>
          <a:sy n="56" d="100"/>
        </p:scale>
        <p:origin x="15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B6636-09A7-4AF2-9742-A79ADE15BD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0917D-7143-4145-837F-179D5CB194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90A5F2-5466-4661-BD0E-ADBEDBF08467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F8392C-E0BC-4327-81BE-7302D39234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098E3D7-0B06-417A-9E17-7DB14642A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A9F59-D709-4A2B-8E9D-8CCDD7858E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88B9-2E95-4874-9B09-692246B1D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7CAF82-8BF7-4BC6-8560-E4609B1764B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0898DB67-93D8-4AEC-9196-C70741F39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D18E73B8-FE2C-4AED-9FB4-6C5C7420FA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F50EF44E-7E4E-403B-B1E9-A84E277D7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F384C0-492C-4618-8EA7-9353DED14886}" type="slidenum">
              <a:rPr lang="en-US" altLang="pt-BR"/>
              <a:pPr/>
              <a:t>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80E6454-E891-4A91-A0A6-0EFD79A500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A0304F9-6AB2-4E07-AB8C-F63AF5E283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Como nos dias de Moisés, Deus está a ponto de fazer grandes coisas por Seu povo. Logo eles serão libertados da escravidão do pecado e rumarão para a Canaã celestial. E uma vez mais Deus está procurando atrair a mente de Seu povo para a importância do descanso sabático.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734D1B8E-FA87-4A95-ABA0-7DCA8D140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16E33E-928B-480A-B84B-2500759C9DFF}" type="slidenum">
              <a:rPr lang="en-US" altLang="pt-BR"/>
              <a:pPr/>
              <a:t>11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639F4853-1AD1-4D50-9A2E-E4F978F5BB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DE9373D-D941-47B2-B8DC-10D0AD667A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1. Deus fez o descanso sabático apenas para os israelitas?</a:t>
            </a:r>
            <a:endParaRPr lang="pt-BR" altLang="pt-BR"/>
          </a:p>
          <a:p>
            <a:pPr>
              <a:spcBef>
                <a:spcPct val="0"/>
              </a:spcBef>
            </a:pPr>
            <a:r>
              <a:rPr lang="pt-BR" altLang="pt-BR"/>
              <a:t> Quando Jesus disse que o sábado foi feito por causa do homem, a palavra "homem" significa toda a "humanidade" — para todas as pessoas, em todo o tempo e em todos os lugares.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E1C1BC4-C2C7-4437-A196-56646BF86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478818-8B4F-4BC6-B977-A103243A30C2}" type="slidenum">
              <a:rPr lang="en-US" altLang="pt-BR"/>
              <a:pPr/>
              <a:t>12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BD90B90-6D47-42C7-8BC3-B74EAFC084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D953E6CA-CB84-4B9C-B60E-87325B047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2. Quando Deus estabeleceu o sábado?</a:t>
            </a:r>
            <a:r>
              <a:rPr lang="pt-BR" altLang="pt-BR"/>
              <a:t> O sábado foi estabelecido no final da semana da criação.</a:t>
            </a:r>
            <a:endParaRPr lang="pt-BR" altLang="pt-BR" i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1B5D362-93E9-477F-82A7-5B8AEB7BA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36C7B7-139A-45B2-ADC6-AB881FA2D661}" type="slidenum">
              <a:rPr lang="en-US" altLang="pt-BR"/>
              <a:pPr/>
              <a:t>13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41676AD6-D863-40CD-989B-BB4613C30C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0EAE6AC3-A44C-4AEB-B087-1DE4BD2E1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Por três vezes em Gênesis, capítulo dois, Deus nos diz que Ele fez o sábado no sétimo dia da semana da criação. Ele também o santificou, o que significa "pô-lo de lado para uso santo". Deus fez o sábado como um período de tempo de 24 horas, porque toma tempo desenvolver o verdadeiro relacionamento de amor com Jesus. </a:t>
            </a:r>
            <a:endParaRPr lang="en-US" altLang="pt-BR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30F3073-6F6D-4FBD-A8EC-2A8940E55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904E7A-1C5F-443C-AE8A-44DF19ACE254}" type="slidenum">
              <a:rPr lang="en-US" altLang="pt-BR"/>
              <a:pPr/>
              <a:t>14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4FD8E20-8274-4CC8-969E-D90BA220F5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C9A9E93-9CC4-4F3A-B3D9-78C38876BB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 diabo, como o Faraó do Egito, pretende manter-nos tão ocupados trabalhando que não tenhamos tempo para pensar em Deus. Sabendo como o povo dos finais dos tempos seria excessivamente ocupado, Deus separou um período de 24 horas semanalmente para despendê-lo com Seu povo, procurando fazer com que eles se familiarizassem com Seu Criador. </a:t>
            </a:r>
            <a:endParaRPr lang="pt-BR" altLang="pt-BR" i="1"/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3D416D36-8EDF-45F0-87EE-951484FAE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1230CF-8D38-4038-829C-4C533E5C7B94}" type="slidenum">
              <a:rPr lang="en-US" altLang="pt-BR"/>
              <a:pPr/>
              <a:t>15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E41F086-1693-42A1-A9F8-5FEC5D1B9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6AEC558-8307-4300-8F14-F3E7A364E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Durante a Revolução Francesa o sábado cristão foi abolido na França. Um dia em 10 como um dia de descanso foi substituído por um dia em sete. "Nós não podemos destruir o cristianismo, até que primeiro destruir o sábado cristão", disse Voltaire. O experimento funcionou desastrosamente para o homem e os animais. Até os cavalos, trabalhando 10 dias sem descanso, caiam nas ruas de exaustão. Tan, P. L. (1996). Encyclopedia of 7700 Illustrations: Signs of the Times. Garland, TX: Bible Communications, Inc.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C918EE7-E8FA-424C-8603-019750A46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4E1FC0-F10C-4378-BCDD-75AE7A6121F2}" type="slidenum">
              <a:rPr lang="en-US" altLang="pt-BR"/>
              <a:pPr/>
              <a:t>16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0689C81-2D62-41E0-9556-3D727BE350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E5655339-1285-4FAF-A8C6-2CB13D7430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Experiências provam que os homens não podem suportar trabalho manual sete dias por semana continuamente. A Henry Ford Motor Company decidiu diminuir a jornada de trabalho para seis dias, não tanto por causa da escassez de alumínio, mas em consideração às condições de saúde dos trabalhadores. Um porta-voz da empresa disse que sete dias de labuta teve efeitos nocivos sobre os trabalhadores.  Tan, P. L. (1996). Encyclopedia of 7700 Illustrations: Signs of the Times. Garland, TX: Bible Communications, Inc.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4B0A9767-14B2-428A-88BF-C1C454535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0CE435-3730-47C1-94ED-B6126E4B7BE0}" type="slidenum">
              <a:rPr lang="en-US" altLang="pt-BR"/>
              <a:pPr/>
              <a:t>17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778D4E4-A6A1-4375-814A-91CF3B113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843DC3D-2B1D-401E-9C8E-72AF1A0C86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Como Deus tem demonstrado a importância de Seu santo sábado? </a:t>
            </a:r>
            <a:r>
              <a:rPr lang="pt-BR" altLang="pt-BR"/>
              <a:t>Êxodo 20:8-11 é o quarto mandamento da Lei de Deus. Tornando o sábado um de Seus mandamentos Ele demonstrou sua extrema importância. O verso 10 o chama de "o sábado do Senhor teu Deus". Somente o quarto mandamento tem início com a palavra "lembra-te", indicando que Deus sabia que o povo o esqueceria. Transgredir os Dez Mandamentos da Lei de Deus é pecado (I João 3:4). Mas Jesus morreu para salvar Seu povo de seus pecados ou transgressão da Lei (Mateus 1:21). </a:t>
            </a:r>
            <a:endParaRPr lang="pt-BR" altLang="pt-BR" i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8FD7A14-71A6-4679-8E87-18729D6F0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3019ED-9E12-4F78-B4D3-8B52C771B1AE}" type="slidenum">
              <a:rPr lang="en-US" altLang="pt-BR"/>
              <a:pPr/>
              <a:t>18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89B5102B-FA13-4FCD-BD1B-A631DD363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2C190E30-D94F-460C-A48B-26E6C3D5EF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Que dia Jesus santificou?</a:t>
            </a:r>
            <a:r>
              <a:rPr lang="pt-BR" altLang="pt-BR"/>
              <a:t> Jesus é nosso exemplo (I Pedro 2:21) em tudo, incluindo a guarda do sábado, a qual era Seu costume. Um "costume" é um hábito regular. Os cristãos devem andar como Ele andou (I João 2:6). 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E58BBF77-4F68-40BF-9499-F325B8289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E07433-70D9-467D-A9AF-74AB68F7122E}" type="slidenum">
              <a:rPr lang="en-US" altLang="pt-BR"/>
              <a:pPr/>
              <a:t>19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F2606C43-E996-48EB-8B79-93752B4653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9AD33227-433B-4ABC-A345-0A7A305874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Jesus foi crucificado na sexta-feira (dia de preparação), o dia que antecede ao sábado (Marcos 15:42). Jesus descansou na tumba no sábado do mandamento (Lucas 23:56), e então ressurgiu no primeiro dia, o dia posterior ao sábado (Marcos 16:1-6). Os cristãos ao redor do mundo ainda o celebram como o Domingo de Páscoa. A Bíblia mostra claramente que o sábado era o dia depois da sexta-feira e anterior ao domingo. É fácil localizar esse dia da semana em qualquer calendário</a:t>
            </a:r>
            <a:endParaRPr lang="pt-BR" altLang="pt-BR" i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8ADCE08-70BA-4E4E-A14F-33AAA9BA8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344EDA-223F-42D8-9ED9-99246BAEE7B6}" type="slidenum">
              <a:rPr lang="en-US" altLang="pt-BR"/>
              <a:pPr/>
              <a:t>20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5E214EB-BC2E-446D-AE42-408EFF7FE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9E1501A-8E65-49CE-8632-03C7D842F4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Antes de Moisés ir até o rei do Egito para negociar a liberdade dos filhos de Israel, ele e seu irmão Aarão encontraram-se com os oprimidos líderes de Israel</a:t>
            </a:r>
            <a:endParaRPr lang="en-US" altLang="pt-BR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908A5BD-0D04-4462-8D86-98D51AFC4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95FFA1-52ED-4192-A256-5103D064772D}" type="slidenum">
              <a:rPr lang="en-US" altLang="pt-BR"/>
              <a:pPr/>
              <a:t>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3D8DE5D0-61FF-44CC-8ED2-DDA1E71547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BC5BA06A-BA7E-4AE0-9690-61FBB5640C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Foi mudado o calendário?</a:t>
            </a:r>
            <a:r>
              <a:rPr lang="pt-BR" altLang="pt-BR" i="1"/>
              <a:t> </a:t>
            </a:r>
            <a:r>
              <a:rPr lang="pt-BR" altLang="pt-BR"/>
              <a:t>O calendário foi alterado uma vez, em outubro de 1582, mas essa mudança não alterou o ciclo semanal. Dez dias foram subtraídos do calendário em seguida ao dia 4 de outubro de 1582. O que teria sido sexta feira, 5 de outubro, tornou-se sexta feira, 15 de outubro. Mas isso não mudou a ordem dos dias da semana. 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1121999-DA6B-43A9-984B-D00789871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12F673-F66A-46AE-B490-92DEAE2325E2}" type="slidenum">
              <a:rPr lang="en-US" altLang="pt-BR"/>
              <a:pPr/>
              <a:t>21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BE5EF18-D7ED-4ECF-88C7-EAE3CC7D0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B6916BCB-6599-4317-A32C-CEED15B0B5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7. Qual era o costume do apóstolo Paulo com respeito ao sábado? </a:t>
            </a:r>
            <a:r>
              <a:rPr lang="pt-BR" altLang="pt-BR"/>
              <a:t>Também era costume de Paulo guardar o sábado do sétimo dia.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E8F713EC-8CB2-4CDA-918A-A9EAF4456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4B4F17-4CF0-4A0B-89D8-64DCF17F02F9}" type="slidenum">
              <a:rPr lang="en-US" altLang="pt-BR"/>
              <a:pPr/>
              <a:t>22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99456A74-9EC2-41CC-AA93-4E2343E41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BEF6047E-7C71-4948-97C3-99AC8D120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Em outra ocasião, os discípulos encontraram-se no sábado com um grupo de mulheres gentias à margem de um rio, porque a cidade não possuía sinagoga (Atos 16:13).</a:t>
            </a:r>
            <a:endParaRPr lang="pt-BR" altLang="pt-BR" i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9030C1F-EA9C-49FF-831A-79AB487DB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B90D23-369F-4E56-BBAA-5E798C32A245}" type="slidenum">
              <a:rPr lang="en-US" altLang="pt-BR"/>
              <a:pPr/>
              <a:t>23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A01530D7-5A18-4A9A-9405-5FC96717A5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296299D5-0A15-48DF-B589-44A8030D6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Será que Jesus queria que Seu povo guardasse o sábado após Sua morte por seus pecados?</a:t>
            </a:r>
            <a:r>
              <a:rPr lang="pt-BR" altLang="pt-BR" i="1"/>
              <a:t> </a:t>
            </a:r>
            <a:r>
              <a:rPr lang="pt-BR" altLang="pt-BR"/>
              <a:t>Jesus estava predizendo a queda de Jerusalém, que Ele sabia teria lugar no ano 70 d.C. (cerca de 40 anos mais tarde). Mas Ele aconselhou Seus seguidores a orarem para que eles não tivessem de fugir do exército invasor no dia de sábado. Está claro que Jesus esperava que Seu povo guardasse o sábado santo muito tempo após Sua morte.</a:t>
            </a:r>
            <a:endParaRPr lang="pt-BR" altLang="pt-BR" i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AD6297D9-53A6-40BC-8820-5A6D4B2FC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D7A648-89EB-4376-B1DE-D7CE119FADE9}" type="slidenum">
              <a:rPr lang="en-US" altLang="pt-BR"/>
              <a:pPr/>
              <a:t>24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2A657CB7-17EB-41F0-9659-C153D71CB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9709E79-8206-43CB-983B-D80C5F391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z="1300" b="1"/>
              <a:t>Como Guardar o sábado?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Não seguindo os teus caminhos" (Is. 58:13):  não fazer nele  seu trabalho normal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"Nem encontrar o teu próprio prazer”: evitar diversão, entretenimento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"Nem falar as tuas próprias palavras”:  conversa fútil ou conversa sem sentido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Busacar o ensino, companheirismo, auto-exame de oração com outros cristãos na igreja (Hebreus 10:24-5)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Ao torná-lo um dia de renovação espiritual e descanso físico (Is. 58:14)</a:t>
            </a: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20EF9385-7936-4237-A06A-707EB12E1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B90081-87F8-4AAE-A21A-1DC39B007864}" type="slidenum">
              <a:rPr lang="en-US" altLang="pt-BR"/>
              <a:pPr/>
              <a:t>25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64602D08-72DE-486F-A421-9FB33E28D1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76ABD6F0-07A0-4040-8ED8-A53148EDB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z="1300" b="1"/>
              <a:t>Como Guardar o sábado?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Não seguindo os teus caminhos" (Is. 58:13):  não fazer nele  seu trabalho normal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"Nem encontrar o teu próprio prazer”: evitar diversão, entretenimento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"Nem falar as tuas próprias palavras”:  conversa fútil ou conversa sem sentido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Busacar o ensino, companheirismo, auto-exame de oração com outros cristãos na igreja (Hebreus 10:24-5)</a:t>
            </a:r>
          </a:p>
          <a:p>
            <a:pPr>
              <a:spcBef>
                <a:spcPct val="0"/>
              </a:spcBef>
            </a:pPr>
            <a:r>
              <a:rPr lang="en-US" altLang="pt-BR" b="1"/>
              <a:t>Ao torná-lo um dia de renovação espiritual e descanso físico (Is. 58:14)</a:t>
            </a: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A3EC273-FCE1-4920-AC51-4E6BBBC17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94C16C-51CF-4317-B435-65BA175722F6}" type="slidenum">
              <a:rPr lang="en-US" altLang="pt-BR"/>
              <a:pPr/>
              <a:t>26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DDE7D1E2-38A7-48C3-9856-1B22D8A4C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D5430034-FFEB-499F-8A02-26E8CADE5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O Filme Carruagem de Fogo conta a história verídica do atleta Eric Liddell. Durante meses Eric treinou com o objetivo de vencer a corrida de 100 metros nos Jogos Olímpicos de 1924.   De repente, um corredor caiu fora da corrida de 400 metros, prevista em um dia de semana. Eric ofereceu-se para preencher o espaço, mesmo que isso fosse diferente do tipo de corrida para a qual ele havia treinado.</a:t>
            </a:r>
          </a:p>
          <a:p>
            <a:pPr>
              <a:spcBef>
                <a:spcPct val="0"/>
              </a:spcBef>
            </a:pPr>
            <a:r>
              <a:rPr lang="en-US" altLang="pt-BR"/>
              <a:t> 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FF1589E7-CB36-4BB7-B604-46126F49B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3201C0-7D84-42A5-BACF-C29B71C5CFE4}" type="slidenum">
              <a:rPr lang="en-US" altLang="pt-BR"/>
              <a:pPr/>
              <a:t>27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C68AD2EA-4B2E-4A9B-8219-8851F473DE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5E26322E-F7B8-48BD-9310-AF6AE6F68C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Muitos jornalistas esportivos previram que ele iria ganhar. Então Eric descobriu que a corrida de 100 metros estava marcada para o dia que ele considerava sagrado. Isso representava um problema: Eric acreditava que não poderia honrar a Deus pela execução do concurso, no dia do Senhor. Seus fãs ficaram chocados com a sua recusa. Alguns que o haviam elogiado agora o chamavam de fanático. Mas Eric ficou firme.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C12216AE-4555-48AE-B7B3-4335C40B6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FB9A6D-F4F7-4627-8819-6A64540B87AD}" type="slidenum">
              <a:rPr lang="en-US" altLang="pt-BR"/>
              <a:pPr/>
              <a:t>28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9B2B551C-1CEA-43E9-BC72-C9724588EC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2F09941A-0627-4A40-8066-448D6CA149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 Quando a corrida acabou, Eric Liddell estabeleceu um recorde de 47,6 segundos.  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F42FAD38-3573-4AAC-86A0-09E589585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271A6D-1E05-476F-A957-EAD94D5449C8}" type="slidenum">
              <a:rPr lang="en-US" altLang="pt-BR"/>
              <a:pPr/>
              <a:t>29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95FFFBB6-CC6A-45C4-BBB0-4D2F6367B2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8CF00E23-A18E-4868-842D-0D3ECC697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Mais tarde, Eric Liddell foi para a China como missionário. Ele morreu em 1945, em um campo de guerra. Tan, P. L. (1996). Encyclopedia of 7700 Illustrations: Signs of the Times. Garland, TX: Bible Communications, Inc.</a:t>
            </a:r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A4CD9D3-5701-4C26-B623-2B163A080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7028FD-D2E1-4C2D-A182-6682E0261595}" type="slidenum">
              <a:rPr lang="en-US" altLang="pt-BR"/>
              <a:pPr/>
              <a:t>30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2FCDEF39-99AB-4FEA-9846-255DA294FD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0AD9180-5DC7-4F54-AE99-40A339BE60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Durante essa reunião, Moisés e Aarão animaram o povo a se consagrar ao Senhor e lhes disseram que Deus estava prestes a livrá-los da escravidão com mão poderosa.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C1C229A1-C56A-48D6-9610-68D49194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DFD48D-423B-49CD-A03B-0562252E91EF}" type="slidenum">
              <a:rPr lang="en-US" altLang="pt-BR"/>
              <a:pPr/>
              <a:t>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8091317A-56B8-4819-A012-CFA4E87F00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76E606D-F058-4E49-8457-D635C74BA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Que bênção é prometida pelo mandamento do sábado?</a:t>
            </a:r>
            <a:r>
              <a:rPr lang="pt-BR" altLang="pt-BR" i="1"/>
              <a:t> </a:t>
            </a:r>
            <a:r>
              <a:rPr lang="pt-BR" altLang="pt-BR"/>
              <a:t>Cada um dos Dez mandamentos tem um significado espiritual. Alguns cristãos legalistas focalizam a letra da lei e negligenciam seu espírito. Jesus quer que mantenhamos tudo em equilíbrio (Mateus 5:21, 22, 27 e 28). A Bíblia freqüentemente usa o termo "descanso" para referir-se à salvação. Hebreus 4:1, 4, 9 e 10 diz que aqueles que realmente foram conduzidos ao "descanso" da conversão e que habitam em Cristo, guardarão o sábado do sétimo dia como símbolo do repouso cristão</a:t>
            </a:r>
            <a:endParaRPr lang="en-US" altLang="pt-BR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02DADC90-A047-44E7-A1CA-E64E49381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8F8136-5980-4506-8193-1F3FD3C7E390}" type="slidenum">
              <a:rPr lang="en-US" altLang="pt-BR"/>
              <a:pPr/>
              <a:t>31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9D8FDF3E-567A-4E1C-9402-072921BA70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A0DBEE11-2A44-453E-B149-F9AA10D06E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i="1"/>
              <a:t>Porque Jesus deu o sábado como um sinal de Seu poder criador e santificador, você gostaria de começar a receber as bênçãos desse dia santo, guardando-o em Sua honra? </a:t>
            </a:r>
            <a:endParaRPr lang="pt-BR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011BFC85-FE9B-43FC-8906-1BB51030D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9128ED-2CFE-4492-9F83-2308DFF0B505}" type="slidenum">
              <a:rPr lang="en-US" altLang="pt-BR"/>
              <a:pPr/>
              <a:t>32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AAEFA8A-DBF8-46FD-B790-0B4C830E1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36B3BE4-5E29-409A-A25D-F91A9B2186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Os israelitas estavam trabalhando sete dias por semana, para cumprir sua carga de trabalho imposta pelos egípcios. </a:t>
            </a:r>
            <a:endParaRPr lang="en-US" altLang="pt-BR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025E2FA-4D2E-4010-86E4-1DD3B1660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0E9713-30D7-4133-BFFF-E780AA6BFFD2}" type="slidenum">
              <a:rPr lang="en-US" altLang="pt-BR"/>
              <a:pPr/>
              <a:t>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4DE471E-0F4D-4051-A682-E52B2E95E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8C5B707-2A76-420E-95C9-5E7A3D85D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Eles trabalhavam sete dias por semana, 24 horas por dia!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1A5AE0A6-E8A6-4A8B-9C52-3A8DE590C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D8D54F-846F-4F4E-957A-E7EACA72D31F}" type="slidenum">
              <a:rPr lang="en-US" altLang="pt-BR"/>
              <a:pPr/>
              <a:t>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D7A5155-E803-4106-AE1F-CDA025FD9E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C069C62-B265-4F89-A64C-AC49B41569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Mas depois desse encontro com Moisés, eles decidiram descansar novamente no sétimo dia. </a:t>
            </a: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7CB9540-2F8F-4A96-9FF5-0445D844A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FEB151-3521-4A56-B041-74A71198C0BF}" type="slidenum">
              <a:rPr lang="en-US" altLang="pt-BR"/>
              <a:pPr/>
              <a:t>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52FB11E-7F93-45D5-ABC8-6C4CB74369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6F6CEF8A-A33D-4BC5-834F-FA36EBAF4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Eis por que o furioso Faraó mais tarde disse a Moisés e Aarão: "O povo da terra já é muito, e vós o distraís das suas tarefas." (O termo hebraico traduzido nessa passagem por "distrair" é tbv ou </a:t>
            </a:r>
            <a:r>
              <a:rPr lang="pt-BR" altLang="pt-BR" i="1"/>
              <a:t>shabath</a:t>
            </a:r>
            <a:r>
              <a:rPr lang="pt-BR" altLang="pt-BR"/>
              <a:t> — descanso — e significa "motivar a guarda do sábado"). 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42C65B5-7FF9-4E99-AF43-1D34305BB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0F8363-BB15-4E05-8DDD-BB818A8C6D17}" type="slidenum">
              <a:rPr lang="en-US" altLang="pt-BR"/>
              <a:pPr/>
              <a:t>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F24DD70-A105-4620-AF58-16C91736B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859BAED-3988-42A9-BF13-454657F16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 raivoso rei sabia que precisava tomar alguma providência drástica para manter sua população de escravos sob controle, assim ele decidiu sobrecarregá-los de trabalho e sacar Deus e Seu culto do pensamento deles. </a:t>
            </a:r>
            <a:endParaRPr lang="en-US" altLang="pt-B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984174D-21E8-4C1F-889D-B4A4ABD37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459877-6E9B-4B8E-B6CA-520B5413A20A}" type="slidenum">
              <a:rPr lang="en-US" altLang="pt-BR"/>
              <a:pPr/>
              <a:t>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0E2BA39E-034D-4496-A120-ACD96528CA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EBDC9048-46E8-4493-884F-1CFF14DF1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Ele disse: "Daqui em diante não torneis a dar palha ao povo, para fazer tijolos, como antes; eles mesmos que vão e ajuntem para si a palha. E exigireis deles a mesma conta de tijolos que antes faziam; nada diminuireis dela." (Êxodo 5: 7 e 8)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B226239-552F-4B2B-AC5C-968E20898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018634-923F-47E0-A429-832A560105A1}" type="slidenum">
              <a:rPr lang="en-US" altLang="pt-BR"/>
              <a:pPr/>
              <a:t>10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6C6C3-60A1-4904-BF95-62AEC170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D9E9-069E-417B-B611-A837455CDE25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C98A2-48C9-4C66-B52E-D31586B0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8CD1E-D5CF-441D-9818-F184A5E9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B348-E120-4CA0-BC7C-D47D14DE7EB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0686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D98F7-95C5-42A9-93E4-5395F196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4FB5-BD3B-4BE9-84B8-821F8DAF3F3A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8F6E-EEAC-44AB-BB03-DD664F3D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32AF8-C9B4-44BF-BB86-B47276B5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79CA-1515-4611-A06F-6F052673699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288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7907A-D46C-4FA6-91C0-A7CEB427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036E-E17B-46DD-89CD-F814FE90B563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C207-5211-4594-9050-421FCFC9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CA6DD-B6D8-41C3-A8DB-DD0DAB4A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6234-2B2D-4769-8C15-153FA41E43A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2750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539A-A2DC-41E7-BB6F-0CF27DB4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483F-1BC8-468D-B173-9C78DF1065AE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B4C0F-F9AD-4527-BB26-9157CA67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B80EB-A6A8-4EB8-87CA-E49F0757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66D72-E8E9-4016-996D-98D9C8ADCAA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8937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9044-1C75-4C54-B71F-C93E40D9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5CE0-98BF-4742-A619-6A6690D609A7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94793-4AA3-446B-821A-B9D5AB80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EE50A-75A0-4EB8-947A-9DDCBA6C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E99CA-826A-4D8A-BE4D-ED1325D6CD8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662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C274CC-5EEC-4999-A7F7-B3DDDE27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6BB5-CF8A-4707-8CCE-A7E4CA2AC9B7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8BB1A8-5B66-4622-A25D-BFC0FBA0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6BCF4E-624B-4EBF-A86D-E8CBAA56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D80E-B932-4AF7-B59C-AD550FD28AB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5270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6EEEC3-53E9-43AD-95E7-2DD724F7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EC64-AAFE-4CD1-BB81-641057208293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F19009-CC4D-4F5F-BD0F-A4D28867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67A104-2213-4400-AAC8-FB5574DA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BFA9B-485F-44AE-8E3C-8E45C2334A8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124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9AC854-DCC5-4DDD-B6F8-3EFFF2E1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48EA-6496-49F4-8A85-DBA76C7F9F7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8BC7B2-80AD-4DC1-AE30-7038B082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204F0-5CDF-4E74-B16E-D4EE4BE7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ED222-C15F-4FFE-AC7D-3E7FB18E7D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1168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E4D932-CF8A-4398-BC1B-8294CDFD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4123-B36C-413A-8A98-6C0CC3F5A9E5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51A665-12C5-4C60-A836-1D0E7BDB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67FC57-EE50-4E88-BAA3-42E8E1AD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3E281-96E7-4BEC-940B-4E44554BBA3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404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8FAE6E-06DC-48FD-A4C7-AE00F75E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263B-77A8-418E-B488-98F8C323BCE9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03FAFE-F89C-4ADA-8D40-C5E67B83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58CCBB-D1AB-4A55-A260-C1CBD8EE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0F10-0DF4-4EE3-838F-40CA9B6C968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1383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DE3ABB-B432-490F-AA0F-B4F94960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976C-EC02-49D2-9817-6DCD77089E3B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8AA2CB-5E7B-450D-93B3-BC45465B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4A7394-04CA-49DF-BE43-F4D510BF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4A14-6A30-4A85-888F-1223237508C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09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93CC6C-8058-430D-B7FB-5873E73754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2865FC-EAEB-4C26-A621-D7E50A1F21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16223-2A51-4103-A9B2-526066DFF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55F97-A160-4757-A2D3-A7C574DBA5D0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3A4E2-44D8-4043-B251-11BD533E9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CCBEC-CDEC-4C1D-8BED-BF65F4154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96AC89A-63B5-49C0-B829-CE6B947792E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CB061225-C5F9-4AB7-8A19-B472D0581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640F751-8F88-4EED-9377-14CCB73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7BBF52E-B040-49D3-BCFA-E1777622F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21C08FF-7F5D-456A-A5F0-6E42402A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59361999-9082-4117-98F8-AF751AAC5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01">
            <a:extLst>
              <a:ext uri="{FF2B5EF4-FFF2-40B4-BE49-F238E27FC236}">
                <a16:creationId xmlns:a16="http://schemas.microsoft.com/office/drawing/2014/main" id="{B2D8D617-2FCB-4B7C-8354-774EF3C91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5436F-B690-42EE-930C-73594F98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03011" cy="19445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Deus fez o descanso sabático apenas para os israelitas?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081DF-D568-4FC1-91A7-8D345D91D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074737"/>
            <a:ext cx="4038600" cy="305142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“E acrescentou: O sábado foi estabelecido por causa do homem, e não o homem por causa do sábado.” 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Marcos 2:27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53F76C30-4D77-4B91-A470-87D10F24A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7FA24-5A92-4822-9A6D-A538D36D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790"/>
            <a:ext cx="5211011" cy="14498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Quando Deus estabeleceu o sábado?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AF82-6139-4E04-B02F-AA38E25A0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4400"/>
            <a:ext cx="4038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“Assim, pois, foram acabados os céus e a terra e todo o seu exército... E abençoou Deus o dia sétimo e o santificou; porque nele descansou de toda a obra que, como Criador, fizera.”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Gênesis 2:1 e 3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F913696-F5CB-4E25-930D-A7D528C7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D905B85C-4475-4226-B8FB-F4C3B78AA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A469B3A-56CC-4F06-8316-0C346273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CA10238F-A2C0-4A36-BFB6-FBA3422E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EF7EF4E-62C5-4821-85CF-6F440BFF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1688BFF-3B1D-45BB-8052-EC237F890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BC0B0FF-697F-459A-BC2A-52D089B6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1A149D40-DBFE-4334-A993-1EF6985EB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1" r="11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2FA95CF5-0982-406C-AE49-38E6A424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EEA95-F562-46F1-AA8A-099F0D8F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35921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8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8000"/>
                    </a:srgbClr>
                  </a:outerShdw>
                </a:effectLst>
              </a:rPr>
              <a:t>Como Deus demonstrou a importância de Seu santo sábado? 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8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80975" dir="36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5E6F2-5CE0-4AB1-B2AC-8F1D38AF6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86068"/>
            <a:ext cx="4038600" cy="4240096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8000"/>
                    </a:srgbClr>
                  </a:outerShdw>
                </a:effectLst>
              </a:rPr>
              <a:t>“Lembra-te do dia de sábado, para o santificar. Seis dias trabalharás e farás toda a tua obra... O Senhor abençoou o dia de sábado e o santificou.”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>
                      <a:alpha val="98000"/>
                    </a:srgbClr>
                  </a:outerShdw>
                </a:effectLst>
              </a:rPr>
              <a:t>Êxodo 20:8-11       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80975" dir="36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73745F5E-491F-43AD-A6CA-D8704AF19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DF5DB-C47D-4868-AF08-E79D6730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4529163" cy="252645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dia Jesus santificou?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1D9D5-7109-4A4B-B94F-79E7134AD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670372"/>
            <a:ext cx="4038600" cy="3455791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“Indo para Nazaré, onde fora criado, entrou, num sábado, na sinagoga, segundo o seu costume, e levantou-se para ler.” </a:t>
            </a: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</a:t>
            </a: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4:16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CC24A8FE-8711-43DB-9050-7AE1388AA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>
            <a:extLst>
              <a:ext uri="{FF2B5EF4-FFF2-40B4-BE49-F238E27FC236}">
                <a16:creationId xmlns:a16="http://schemas.microsoft.com/office/drawing/2014/main" id="{AAB6456A-D154-4609-83E7-FBDC97AA2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034EBA-DCDC-4E9C-9E15-5A4D99CF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1882775"/>
            <a:ext cx="3925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800" b="1">
                <a:solidFill>
                  <a:srgbClr val="FFFFFF"/>
                </a:solidFill>
              </a:rPr>
              <a:t>crucificado na sexta-feira </a:t>
            </a:r>
            <a:endParaRPr lang="en-US" altLang="pt-BR" sz="2800" b="1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7B5D5-0496-4A24-A31E-E45141057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092450"/>
            <a:ext cx="488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800" b="1">
                <a:solidFill>
                  <a:srgbClr val="FFFFFF"/>
                </a:solidFill>
              </a:rPr>
              <a:t>descansou na tumba no sábado</a:t>
            </a:r>
            <a:endParaRPr lang="en-US" altLang="pt-BR" sz="2800" b="1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0749D-FE90-44E8-A184-43BBA270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4356100"/>
            <a:ext cx="4021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800" b="1">
                <a:solidFill>
                  <a:srgbClr val="FFFFFF"/>
                </a:solidFill>
              </a:rPr>
              <a:t>ressurgiu no primeiro dia </a:t>
            </a:r>
            <a:endParaRPr lang="en-US" altLang="pt-BR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E14AC339-3A53-4917-81B3-A21343FD3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BE6D76-BF68-486B-8D8D-A071FD0AEEAA}"/>
              </a:ext>
            </a:extLst>
          </p:cNvPr>
          <p:cNvSpPr txBox="1"/>
          <p:nvPr/>
        </p:nvSpPr>
        <p:spPr>
          <a:xfrm>
            <a:off x="2989547" y="315891"/>
            <a:ext cx="541443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10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dias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subtraídos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 do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calendário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em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 1582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Quinta (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dia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 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Sexta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dia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>
                      <a:alpha val="97000"/>
                    </a:srgbClr>
                  </a:outerShdw>
                </a:effectLst>
                <a:latin typeface="+mn-lt"/>
                <a:cs typeface="+mn-cs"/>
              </a:rPr>
              <a:t> 15)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4216ABB2-54BF-40DD-80E0-688EED28B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1C5FC-29F8-4A1C-935C-C618D90E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090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Qual era o costume do apóstolo Paulo com respeito ao sábado? 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6C1BB-1F89-4072-8E04-4E51F4A97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4908"/>
            <a:ext cx="4900370" cy="392719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“Paulo, segundo o seu costume, foi procurá-los e, por três sábados, arrazoou com eles acerca das Escrituras.”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Atos 17:2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“E todos os sábados discorria na sinagoga, persuadindo tanto judeus como gregos.”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Atos 18:4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E39C2B1-F304-4387-8CD4-2F534811C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A5347-F5C8-4380-9E70-328406246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51248"/>
            <a:ext cx="4038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“Ao saírem eles, rogaram-lhes que, no sábado seguinte lhes falassem estas mesmas palavras.”  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Atos 13:42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11BE-1DFD-4D72-8E78-E03339ED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/>
            </a:br>
            <a:r>
              <a:rPr lang="pt-BR" b="1" dirty="0"/>
              <a:t>O sábado deveria ser guardado após a morte de Jesus?</a:t>
            </a:r>
            <a:br>
              <a:rPr lang="pt-BR" i="1" dirty="0"/>
            </a:br>
            <a:endParaRPr lang="en-US" dirty="0"/>
          </a:p>
        </p:txBody>
      </p:sp>
      <p:sp>
        <p:nvSpPr>
          <p:cNvPr id="25603" name="Content Placeholder 3">
            <a:extLst>
              <a:ext uri="{FF2B5EF4-FFF2-40B4-BE49-F238E27FC236}">
                <a16:creationId xmlns:a16="http://schemas.microsoft.com/office/drawing/2014/main" id="{F5C13844-16BC-4BBD-BC75-937A54F658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altLang="pt-BR"/>
          </a:p>
          <a:p>
            <a:r>
              <a:rPr lang="pt-BR" altLang="pt-BR"/>
              <a:t>“</a:t>
            </a:r>
            <a:r>
              <a:rPr lang="pt-BR" altLang="pt-BR" i="1"/>
              <a:t>Orai para que a vossa fuga não se dê no inverno, nem no sábado.” Mateus 24:20</a:t>
            </a:r>
          </a:p>
          <a:p>
            <a:r>
              <a:rPr lang="pt-BR" altLang="pt-BR"/>
              <a:t>“</a:t>
            </a:r>
            <a:r>
              <a:rPr lang="pt-BR" altLang="pt-BR" i="1"/>
              <a:t>Não entrarão no Meu descanso.” Hebreus 4:5</a:t>
            </a:r>
          </a:p>
          <a:p>
            <a:endParaRPr lang="en-US" altLang="pt-BR"/>
          </a:p>
        </p:txBody>
      </p:sp>
      <p:pic>
        <p:nvPicPr>
          <p:cNvPr id="25604" name="Content Placeholder 6">
            <a:extLst>
              <a:ext uri="{FF2B5EF4-FFF2-40B4-BE49-F238E27FC236}">
                <a16:creationId xmlns:a16="http://schemas.microsoft.com/office/drawing/2014/main" id="{FBF32A44-504E-4434-BD75-8C542189C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3" b="-137"/>
          <a:stretch>
            <a:fillRect/>
          </a:stretch>
        </p:blipFill>
        <p:spPr>
          <a:xfrm>
            <a:off x="-84138" y="-5543550"/>
            <a:ext cx="9228138" cy="12401550"/>
          </a:xfr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FDAF5B2F-AD13-4501-B373-1E1B30F0A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6CEC8-533F-46B4-87CF-63BFD82A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COMO GUARDAR O SÁBADO?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08F1-B208-4339-A5AD-937BC256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08" y="1782613"/>
            <a:ext cx="8506146" cy="522212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"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Não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cuidando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dos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teus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próprios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interesses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" (Is. 58:13): 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não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fazer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nele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seu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trabalho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normal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80975" dir="3600000" algn="tl" rotWithShape="0">
                  <a:srgbClr val="000000"/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”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Não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pretendendo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fazer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a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tua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própria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vontade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” :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evitar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diversão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,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entretenimento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secular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FA2FD9B6-F968-42B6-8CE8-27E4CF746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38D65-0B96-4DCC-9FBE-326ACC0F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COMO GUARDAR O SÁBADO?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5825F-6502-4104-A248-E30F3EFD8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08" y="2030808"/>
            <a:ext cx="8506146" cy="39548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"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Nem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falando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palavras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vãs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”: 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conversa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fútil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ou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conversa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sem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sentido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80975" dir="3600000" algn="tl" rotWithShape="0">
                  <a:srgbClr val="000000"/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80975" dir="3600000" algn="tl" rotWithShape="0">
                  <a:srgbClr val="000000"/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Buscar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o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ensino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,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companheirismo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, auto-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exame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de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oração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com outros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cristãos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na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igreja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(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Hebreus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80975" dir="3600000" algn="tl" rotWithShape="0">
                    <a:srgbClr val="000000"/>
                  </a:outerShdw>
                </a:effectLst>
              </a:rPr>
              <a:t> 10:24-5)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80975" dir="36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06050D6-E43B-4304-BA3E-813BF58C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EB9D8393-402C-4355-AD17-386C9E46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rruagens de fogo.jpg">
            <a:extLst>
              <a:ext uri="{FF2B5EF4-FFF2-40B4-BE49-F238E27FC236}">
                <a16:creationId xmlns:a16="http://schemas.microsoft.com/office/drawing/2014/main" id="{73573327-7BEA-4A5B-B526-E5A1F16E4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15" y="274638"/>
            <a:ext cx="2341677" cy="3253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B29760BC-5EAB-4A55-A1BF-D09818851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12962"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C333A978-5B86-4663-83A1-49FA50547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r="7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0FCF77-5204-41CF-B448-6B814D11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B6F4F8A-EDC5-48EB-84D7-6C56B4702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E6E46573-2E65-40C5-98D4-A6BD4D7F4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4" b="23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id="{872D0C85-1658-4390-958F-12F119E39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C062E-9E2A-46C2-BA8C-E0428859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596604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bênção é prometida pelo mandamento do sábado?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D5DF8-9C10-4E5B-85E3-A85D81595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70229"/>
            <a:ext cx="4038600" cy="28030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“Vinde a Mim, todos os que estais cansados e sobrecarregados, e Eu vos aliviarei.”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Mateus 11:28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B07EBA2-64AF-4C36-9EFB-7F963D42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BC127A15-AEFA-4CC6-B8C9-A5486F708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71FB0D5-A3F2-408F-A48A-DCD91745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FE987FD1-5CB4-4979-80DC-BD80283FF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5CE643E-CC74-42E4-AB43-00A0D99D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2EA9666F-29E3-46FA-A9E4-BAF4F1A88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C1E6840-48AA-431B-81CE-C1A64EE7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FA929450-5BB0-4C5C-B9DD-602CDA70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E81DFAC-25AC-4A63-A566-5AB1674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71B75B09-5229-45E9-8467-07C641A0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865BA4C-E305-45C9-BCA9-4408EE89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C35179A-AE99-4ACB-A4AD-6DB91BB10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665CB2D-4FB5-4147-8619-2B67F1C9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086A5D2D-8462-424D-9502-1F9FC7AD0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1981</Words>
  <Application>Microsoft Office PowerPoint</Application>
  <PresentationFormat>Apresentação na tela (4:3)</PresentationFormat>
  <Paragraphs>120</Paragraphs>
  <Slides>32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Deus fez o descanso sabático apenas para os israelitas?</vt:lpstr>
      <vt:lpstr>Quando Deus estabeleceu o sábado? </vt:lpstr>
      <vt:lpstr>Apresentação do PowerPoint</vt:lpstr>
      <vt:lpstr>Apresentação do PowerPoint</vt:lpstr>
      <vt:lpstr>Apresentação do PowerPoint</vt:lpstr>
      <vt:lpstr>Apresentação do PowerPoint</vt:lpstr>
      <vt:lpstr> Como Deus demonstrou a importância de Seu santo sábado?  </vt:lpstr>
      <vt:lpstr>Que dia Jesus santificou? </vt:lpstr>
      <vt:lpstr>Apresentação do PowerPoint</vt:lpstr>
      <vt:lpstr>Apresentação do PowerPoint</vt:lpstr>
      <vt:lpstr> Qual era o costume do apóstolo Paulo com respeito ao sábado?  </vt:lpstr>
      <vt:lpstr>Apresentação do PowerPoint</vt:lpstr>
      <vt:lpstr> O sábado deveria ser guardado após a morte de Jesus? </vt:lpstr>
      <vt:lpstr>COMO GUARDAR O SÁBADO?</vt:lpstr>
      <vt:lpstr>COMO GUARDAR O SÁBADO?</vt:lpstr>
      <vt:lpstr>Apresentação do PowerPoint</vt:lpstr>
      <vt:lpstr>Apresentação do PowerPoint</vt:lpstr>
      <vt:lpstr>Apresentação do PowerPoint</vt:lpstr>
      <vt:lpstr>Apresentação do PowerPoint</vt:lpstr>
      <vt:lpstr> Que bênção é prometida pelo mandamento do sábado? </vt:lpstr>
      <vt:lpstr>Apresentação do PowerPoint</vt:lpstr>
    </vt:vector>
  </TitlesOfParts>
  <Company>APL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SM8188-TIJOLOS SEM PALHA</dc:title>
  <dc:subject>HISTÓRIAS DA PROFECIA</dc:subject>
  <dc:creator>Pr. MARCELO AUGUSTO DE CARVALHO</dc:creator>
  <cp:keywords>www.4tons.com</cp:keywords>
  <dc:description>COMÉRCIO PROIBIDO. USO PESSOAL</dc:description>
  <cp:lastModifiedBy>Pr. Marcelo Carvalho</cp:lastModifiedBy>
  <cp:revision>33</cp:revision>
  <dcterms:created xsi:type="dcterms:W3CDTF">2012-10-27T11:15:57Z</dcterms:created>
  <dcterms:modified xsi:type="dcterms:W3CDTF">2019-11-22T10:23:19Z</dcterms:modified>
  <cp:category>SM-EVANGELISMO</cp:category>
</cp:coreProperties>
</file>