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98" r:id="rId2"/>
    <p:sldId id="256" r:id="rId3"/>
    <p:sldId id="257" r:id="rId4"/>
    <p:sldId id="264" r:id="rId5"/>
    <p:sldId id="258" r:id="rId6"/>
    <p:sldId id="265" r:id="rId7"/>
    <p:sldId id="259" r:id="rId8"/>
    <p:sldId id="260" r:id="rId9"/>
    <p:sldId id="261" r:id="rId10"/>
    <p:sldId id="262" r:id="rId11"/>
    <p:sldId id="280" r:id="rId12"/>
    <p:sldId id="281" r:id="rId13"/>
    <p:sldId id="282" r:id="rId14"/>
    <p:sldId id="263" r:id="rId15"/>
    <p:sldId id="266" r:id="rId16"/>
    <p:sldId id="296" r:id="rId17"/>
    <p:sldId id="267" r:id="rId18"/>
    <p:sldId id="268" r:id="rId19"/>
    <p:sldId id="269" r:id="rId20"/>
    <p:sldId id="283" r:id="rId21"/>
    <p:sldId id="284" r:id="rId22"/>
    <p:sldId id="288" r:id="rId23"/>
    <p:sldId id="289" r:id="rId24"/>
    <p:sldId id="270" r:id="rId25"/>
    <p:sldId id="286" r:id="rId26"/>
    <p:sldId id="290" r:id="rId27"/>
    <p:sldId id="297" r:id="rId28"/>
    <p:sldId id="291" r:id="rId29"/>
    <p:sldId id="292" r:id="rId30"/>
    <p:sldId id="293" r:id="rId31"/>
    <p:sldId id="271" r:id="rId32"/>
    <p:sldId id="294" r:id="rId33"/>
    <p:sldId id="287" r:id="rId34"/>
    <p:sldId id="272" r:id="rId35"/>
    <p:sldId id="273" r:id="rId36"/>
    <p:sldId id="274" r:id="rId37"/>
    <p:sldId id="295" r:id="rId38"/>
    <p:sldId id="275" r:id="rId39"/>
    <p:sldId id="278" r:id="rId40"/>
    <p:sldId id="279" r:id="rId41"/>
    <p:sldId id="285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931" autoAdjust="0"/>
  </p:normalViewPr>
  <p:slideViewPr>
    <p:cSldViewPr snapToGrid="0" snapToObjects="1">
      <p:cViewPr>
        <p:scale>
          <a:sx n="89" d="100"/>
          <a:sy n="89" d="100"/>
        </p:scale>
        <p:origin x="-1344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BE499-96D2-FE4F-8358-1DB23B6D2E6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FF7C5-E1CA-6641-9C95-F1863674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silêncio sepulcral caiu sobre a sala real de julgamento e todos os olhos se fixaram no rei Salomão. Seus servos queriam saber como o jovem rei iria resolver esse caso desconcertante.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72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olharem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características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distintivas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verdadeira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falta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qualquer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características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falsificação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ocorre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3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ensinamentos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denominações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seitas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exaustivas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sabemos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características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verdadeira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Bíblia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63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Salomão, precisamos usar a espada da Palavra de Deus (Hebreus 4:12).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22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Como o Apocalipse descreve a verdadeira igreja de Deus?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profecia bíblica, a igreja de Deus é simbolizada por uma mulher pura (Jeremias 6:2). Em Apocalipse 12, essa mulher está vestida de Sol, Lua e estrelas — a luz natural da criação divina. Jesus disse a respeito da igreja: “Vós sois a luz do mundo” (Mateus 5:14). O Sol representa a luz de Jesus (Salmo 84:11; Malaquias 4:2).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4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Lua sob seus pés representa os tipos e sombras do sistema sacrificial do Velho Testamento. Como a Lua reflete a luz do Sol, assim o sistema sacrificial era útil porque refletia a luz do Messias vindouro (Colossenses 2:16 e 17; Hebreus 10:1). As doze estrelas sobre sua cabeça simbolizam a liderança da igreja — doze tribos no Velho Testamento e doze apóstolos no Novo Testamento. O único que governa todas as nações com cetro de ferro é Jesus (Salmo 2:7-9; Apocalipse 19:13-16).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56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Quem é o “grande dragão vermelho” e o que ele tenta fazer?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dragão é Satanás, que no tempo do nascimento de Jesus agiu por meio do império romano pagão. Satanás influenciou a Herodes, um governador vassalo de Roma, a tentar assassinar o bebê Jesus, matando todas as crianças da cidade de Belém (Mateus 2:16).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71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que aconteceu após Satanás fracassar em destruir Jesus?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de Sua ressurreição, Jesus ascendeu ao Céu e ao trono de Deus (Atos 1:9-11), onde ficou fora do alcance de Satanás.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3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Após Jesus ter sido levado ao Céu, o que Satanás fez com a igreja?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Satanás viu que não podia mais desabafar o ódio sobre Jesus, decidiu ele ferir a Cristo dirigindo sua fúria contra a igreja.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81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falhou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tentativa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destruir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Filho de Deus,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Satanás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irou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 contra a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mulher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Cristã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dos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discípulos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morreram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mártires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67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apóstolo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Paulo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decapitado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Roma.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Cristãos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torturados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jogados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masmorras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selaram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testemunho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2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Duas mulheres solteiras compartilhavam um quarto e cada uma deu à luz um menino ao mesmo tempo. Durante a noite, uma das mães acidentalmente rolou o corpo sobre seu bebê e o sufocou.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38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século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IV,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imperador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Constantino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Império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Romano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estável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pagãos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cristãos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religião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Como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cristianismo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perdeu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velho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estigma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-se,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popular.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pagãos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batizados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trazendo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crenças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pagãs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22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entanto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cristãos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permaneceram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fiéis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protestaram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 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invadido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recusaram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fé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posição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Logo,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imperadores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emitiram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crime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punível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rejeição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12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onde foi a mulher durante esse tempo de perseguição?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mulher (a igreja de Deus) fugiu para o deserto (lugares remotos da Terra) para ocultar-se de seus inimigos. É um fato histórico bem conhecido que durante a Idade Escura, o povo de Deus fugiu para as cavernas e lugares solitários da Terra, incluindo as praias da América, em busca de liberdade religiosa e proteção da perseguição papal.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40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1.260 dias (também descritos na Bíblia como 42 meses ou três anos e meio), referem-se ao período de perseguição em meio ao qual milhões morreram por sua fé. Durante esse período de tempo, a igreja de Deus estava viva, mas não era identificável como uma organização visível e oficial.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78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valdenses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albigenses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montanhas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Piemonte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huguenotes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seguidores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Huss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Bohemia e outros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fiéis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cristãos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fugiram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Itália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vales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cavernas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remotas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montanhas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50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caçados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criminosos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crime?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abandoram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ensinamentos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Jesus. 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92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Reformadores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corajosos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proclamaram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ousadia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Huss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Jerônimo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queimados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fogueira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958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Lutero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Wycliffe e Tyndale,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caçados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75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entanto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descoberta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América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nova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liberdade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um novo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refúgio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fornecidos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cristãos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Europa.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praias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nação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recém-nascida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liberdade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religiosa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492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Quais são as duas outras marcas identificativas da verdadeira igreja de Deus?</a:t>
            </a:r>
            <a:r>
              <a:rPr lang="pt-BR" b="1" baseline="0" dirty="0" smtClean="0"/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igreja remanescente de Deus, para a qual Ele está chamando todo o Seu povo, guardará os Dez Mandamentos (inclusive o sábado). Ela também possuirá o testemunho de Jesus, que é o espírito ou dom de profecia (Apocalipse 19:10).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1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acordou e viu que seu filho estava frio e inerte, a tresloucada mulher tomou o bebê de sua companheira de quarto para si, e colocou seu filho morto no lugar do bebê vivo. Mais tarde, quando a outra mãe despertou, viu o bebê morto no seu regaço e começou a chorar de angústia.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00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ensinam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cristãos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deveriam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obedecer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mandamentos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Deus?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exatamente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religiosos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ensinam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desobedecer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instruções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congregações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ensinadas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ignoram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santidade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Deus.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526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chama Sua última igreja de “remanescente” porque ela é idêntica em doutrina e características à igreja apostólica. Um “remanescente” é a última e restante porção de uma peça de tecido. Ela é exatamente como a primeira peça do mesmo tecido.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18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Quais as especificações ajudar-nos a identificar Sua igreja do final dos tempos?</a:t>
            </a:r>
            <a:br>
              <a:rPr lang="pt-BR" b="1" dirty="0" smtClean="0"/>
            </a:b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44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 cristãos bondosos são membros das igrejas que não se harmonizam com as sete especificações aqui registradas. Todavia, essas igrejas podem ser o remanescente de Deus, para o qual Ele está chamando todos os Seus filhos sinceros, porque a igreja do fim dos tempos precisa atender a todas as sete especificações.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76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Muitas denominações se autoproclamam cristãs. Isso as torna de fato a verdadeira igreja de Deus?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pão é símbolo da Palavra de Deus (João 6:35, 51, 52 e 63), e as vestimentas simbolizam a justiça (Apocalipse 19:8). As sete mulheres desta profecia têm seu próprio pão (conceito de verdade) e desejam conservar o próprio vestuário (justiça). Todas elas querem tomar o nome de Jesus, provavelmente porque a Bíblia diz: “E não há salvação em nenhum outro; porque abaixo do céu não existe nenhum outro nome, dado entre os homens, pelo qual importa que sejamos salvos” (Atos 4:12).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448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Talvez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esteja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enteder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confusão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religioso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procurando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último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profecia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notável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claramente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Deus tem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mensagem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especial e um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especial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mensagem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inteiro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54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vez que a pessoa descobre a verdadeira igreja dos últimos dias, é necessário tornar-se membro dela?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Sim, a associação com a igreja de Deus dos últimos dias é imperiosa. Note quão claramente Deus responde a essa questão sobre a sociedade de crentes: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721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Jesus </a:t>
            </a:r>
            <a:r>
              <a:rPr lang="en-US" dirty="0" err="1" smtClean="0"/>
              <a:t>lhe</a:t>
            </a:r>
            <a:r>
              <a:rPr lang="en-US" dirty="0" smtClean="0"/>
              <a:t> </a:t>
            </a:r>
            <a:r>
              <a:rPr lang="en-US" dirty="0" err="1" smtClean="0"/>
              <a:t>diz</a:t>
            </a:r>
            <a:r>
              <a:rPr lang="en-US" dirty="0" smtClean="0"/>
              <a:t> </a:t>
            </a:r>
            <a:r>
              <a:rPr lang="en-US" dirty="0" err="1" smtClean="0"/>
              <a:t>hoje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195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está chamando você hoje para fruir a segurança da Sua igreja do final dos tempos. Você é muito precioso para Ele. Irá você responder agora ao Seu chamado? </a:t>
            </a:r>
          </a:p>
          <a:p>
            <a:r>
              <a:rPr lang="pt-BR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5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acredita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séries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acredita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Espírito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Santo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impressionou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coração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séries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Espírito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Santo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é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1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depois de examinar o pequenino, ela logo compreendeu que ele não era seu filho. Do outro lado do cômodo, ela pôde ver sua companheira segurando firmemente seu bebê.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63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ambas estavam perante o rei pleiteando a posse do bebê vivo. “Esse filho é meu!”, gritava uma. “Não, o bebê morto é o seu!”, replicava a outra.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8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poderia o rei determinar quem era a mãe verdadeira? Salomão interrompeu a contenda das duas e ordenou a um de seus guardas que sacasse sua espada e dividisse a criança viva em duas metades e desse uma parte para cada mãe. No início, o soldado pensou que o rei estivesse zombando das mulheres, mas Salomão olhou fixamente para ele. Lentamente ele sacou sua afiada e reluzente espada e caminhou na direção da mulher que segurava o bebê.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33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súbito, a mãe verdadeira lançou-se aos pés de rei e suplicou: “Ah! Senhor meu, dai-lhe o menino vivo e por modo nenhum o mateis”. Mas a outra mulher dizia: “Nem meu nem teu; seja dividido”.  Agora Salomão sabia, sem qualquer dúvida, quem era a verdadeira mãe.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86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profecia, a mulher é símbolo de uma igreja (Jeremias 6:2). Dentre as muitas igrejas existentes nos últimos dias, como podemos distinguir qual a verdadeira, qual tem o Filho vivo e livre de falsificações?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11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Especialistas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fácil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distinguir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verdadeira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vê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características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nota com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profundidade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conhecem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textura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fibrosa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solidez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símbolos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série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genuíno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FF7C5-E1CA-6641-9C95-F1863674B4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8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6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6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9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7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57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8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97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2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06736-1AEA-9345-BF4B-B62268ACB62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0F441-E353-4848-8B67-95A009C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3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3895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5221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2020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4437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9177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9010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28108" y="875111"/>
            <a:ext cx="4114800" cy="48472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“Porque a palavra de Deus é viva, e eficaz, e mais cortante do que qualquer espada de dois gumes, e penetra até o ponto de dividir alma a espírito, juntas e medulas, e é apta para discernir os pensamentos e propósitos do coração.”</a:t>
            </a:r>
          </a:p>
          <a:p>
            <a:pPr marL="0" indent="0">
              <a:buNone/>
            </a:pPr>
            <a:endParaRPr lang="pt-BR" sz="19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13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Hebreus </a:t>
            </a:r>
            <a:r>
              <a:rPr lang="pt-BR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4:12</a:t>
            </a:r>
            <a:endParaRPr 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497394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45" y="766204"/>
            <a:ext cx="5728699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Como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Apocalipse descreve a verdadeira igreja de Deus? 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4855"/>
            <a:ext cx="4900108" cy="413471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“Uma mulher vestida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 sol com a lua debaixo dos pés e uma coroa de doze estrelas na cabeça,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achando-se grávida, grita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 as dores de parto, sofrendo tormentos para dar à luz... Nasceu-lhe, pois, um filho varão, que há de reger todas as nações com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cetro de ferro. 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seu filho foi arrebatado para Deus até ao Seu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trono.”</a:t>
            </a:r>
            <a:r>
              <a:rPr lang="pt-BR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pt-BR" sz="1400" u="sng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Apocalipse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12:1, 2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5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234838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WomanOnM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8295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59" y="163855"/>
            <a:ext cx="5824286" cy="1991129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Quem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o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“grande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dragão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vermelho”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o que ele tenta fazer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1833" y="2385645"/>
            <a:ext cx="5810631" cy="394143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foi expulso o grande dragão, a antiga serpente, que se chama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diabo e Satanás.” 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12:9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dragão se deteve em frente da mulher que estava para dar à luz, a fim de lhe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devorar 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filho quando nascesse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12:4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92783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219"/>
            <a:ext cx="5428279" cy="2265109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que aconteceu após Satanás fracassar em destruir Jesus? 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113238"/>
            <a:ext cx="5756009" cy="3012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seu Filho foi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arrebatado para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Deus até ao Seu trono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12:5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04480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028"/>
            <a:ext cx="5155171" cy="1841818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Após Jesus ter sido levado ao Céu, o que Satanás fez com a igreja?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68265"/>
            <a:ext cx="4813786" cy="2799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“Quando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pois, o dragão se viu atirado para a terra,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perseguiu 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mulher que dera à luz o filho varão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endParaRPr lang="pt-BR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12:13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3159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5870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Pedro </a:t>
            </a:r>
            <a:r>
              <a:rPr lang="en-US" dirty="0" err="1" smtClean="0"/>
              <a:t>crucificado</a:t>
            </a:r>
            <a:r>
              <a:rPr lang="en-US" dirty="0" smtClean="0"/>
              <a:t> de </a:t>
            </a:r>
            <a:r>
              <a:rPr lang="en-US" dirty="0" err="1" smtClean="0"/>
              <a:t>cabeça</a:t>
            </a:r>
            <a:r>
              <a:rPr lang="en-US" dirty="0" smtClean="0"/>
              <a:t> p </a:t>
            </a:r>
            <a:r>
              <a:rPr lang="en-US" dirty="0" err="1" smtClean="0"/>
              <a:t>baixo</a:t>
            </a:r>
            <a:endParaRPr lang="en-US" dirty="0"/>
          </a:p>
        </p:txBody>
      </p:sp>
      <p:pic>
        <p:nvPicPr>
          <p:cNvPr id="5" name="Picture 4" descr="0606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406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Cara com </a:t>
            </a:r>
            <a:r>
              <a:rPr lang="en-US" dirty="0" err="1" smtClean="0"/>
              <a:t>espada</a:t>
            </a:r>
            <a:r>
              <a:rPr lang="en-US" dirty="0" smtClean="0"/>
              <a:t> </a:t>
            </a:r>
            <a:r>
              <a:rPr lang="en-US" dirty="0" err="1" smtClean="0"/>
              <a:t>cortando</a:t>
            </a:r>
            <a:r>
              <a:rPr lang="en-US" dirty="0" smtClean="0"/>
              <a:t> Paulo</a:t>
            </a:r>
            <a:endParaRPr lang="en-US" dirty="0"/>
          </a:p>
        </p:txBody>
      </p:sp>
      <p:pic>
        <p:nvPicPr>
          <p:cNvPr id="5" name="Picture 4" descr="apostle-pau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0965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Const. </a:t>
            </a:r>
            <a:r>
              <a:rPr lang="en-US" dirty="0" err="1" smtClean="0"/>
              <a:t>assinando</a:t>
            </a:r>
            <a:r>
              <a:rPr lang="en-US" dirty="0" smtClean="0"/>
              <a:t> a lei dom.</a:t>
            </a:r>
            <a:endParaRPr lang="en-US" dirty="0"/>
          </a:p>
        </p:txBody>
      </p:sp>
      <p:pic>
        <p:nvPicPr>
          <p:cNvPr id="5" name="Picture 4" descr="0614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89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Perpetua</a:t>
            </a:r>
            <a:endParaRPr lang="en-US" dirty="0"/>
          </a:p>
        </p:txBody>
      </p:sp>
      <p:pic>
        <p:nvPicPr>
          <p:cNvPr id="5" name="Picture 4" descr="06141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5151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0619"/>
            <a:ext cx="4977651" cy="2210491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onde foi a mulher durante esse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perseguição?  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3208820"/>
            <a:ext cx="5155171" cy="29173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mulher, porém, fugiu para 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deserto onde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lhe havia Deus preparado lugar para que nele a sustentem durante mil duzentos e sessenta dias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endParaRPr lang="pt-BR" sz="13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12:6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40280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5240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4777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valdenses</a:t>
            </a:r>
            <a:endParaRPr lang="en-US" dirty="0"/>
          </a:p>
        </p:txBody>
      </p:sp>
      <p:pic>
        <p:nvPicPr>
          <p:cNvPr id="5" name="Picture 4" descr="06100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8612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140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165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Huss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fogueira</a:t>
            </a:r>
            <a:endParaRPr lang="en-US" dirty="0"/>
          </a:p>
        </p:txBody>
      </p:sp>
      <p:pic>
        <p:nvPicPr>
          <p:cNvPr id="5" name="Picture 4" descr="06030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0637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Lutero</a:t>
            </a:r>
            <a:r>
              <a:rPr lang="en-US" dirty="0" smtClean="0"/>
              <a:t> </a:t>
            </a:r>
            <a:r>
              <a:rPr lang="en-US" dirty="0" err="1" smtClean="0"/>
              <a:t>diante</a:t>
            </a:r>
            <a:r>
              <a:rPr lang="en-US" dirty="0" smtClean="0"/>
              <a:t> do papa</a:t>
            </a:r>
            <a:endParaRPr lang="en-US" dirty="0"/>
          </a:p>
        </p:txBody>
      </p:sp>
      <p:pic>
        <p:nvPicPr>
          <p:cNvPr id="5" name="Picture 4" descr="06122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3121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12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241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Peregrinos</a:t>
            </a:r>
            <a:r>
              <a:rPr lang="en-US" dirty="0" smtClean="0"/>
              <a:t> USA</a:t>
            </a:r>
            <a:endParaRPr lang="en-US" dirty="0"/>
          </a:p>
        </p:txBody>
      </p:sp>
      <p:pic>
        <p:nvPicPr>
          <p:cNvPr id="5" name="Picture 4" descr="06141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145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91123"/>
            <a:ext cx="4608956" cy="202131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Identidade da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verdadeira igreja de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Deus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926" y="2684983"/>
            <a:ext cx="4608956" cy="35365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“Irou-se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dragão contra a mulher e foi pelejar com os restantes da sua descendência, os que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guardam os mandamentos de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Deus e têm 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testemunho de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Jesus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12:17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493203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Pastor </a:t>
            </a:r>
            <a:r>
              <a:rPr lang="en-US" dirty="0" err="1" smtClean="0"/>
              <a:t>pregando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0972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tecido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416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727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Marcas da Verdadeira Igreja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surgirá e fará sua obra visível após sair do deserto, em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1798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(Apocalipse 12:6, 13-17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ensinará as mesmas verdades que os apóstolos defendiam, e todos os seus ensinos concordarão com 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Bíblia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(Apocalipse 12:17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guardará os Dez Mandamentos, incluindo o sábado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bíblico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(Apocalipse 12:17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possuirá o espírito de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Profecia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(Apocalipse 12:17 e 19:10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26350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9220" y="388740"/>
            <a:ext cx="6582644" cy="6142072"/>
          </a:xfrm>
        </p:spPr>
        <p:txBody>
          <a:bodyPr/>
          <a:lstStyle/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proclamará em alta voz as três mensagens divinas no fim dos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(Apocalipse 14:6-14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será um movimento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mundial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(Apocalipse 14:6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ensinará o evangelho eterno, que é a salvação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 meio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Cristo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somente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(Apocalipse 14:6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444292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349" y="482678"/>
            <a:ext cx="5416475" cy="58926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“Sete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mulheres, naquele dia, lançarão mão de um homem, dizendo: Nós mesmas do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nosso próprio pão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 sustentaremos e do que é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nosso nos vestiremos;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tão-somente queremos ser chamadas pelo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teu nome;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tira o nosso opróbrio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endParaRPr lang="pt-BR" sz="1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Isaías 4:1</a:t>
            </a:r>
          </a:p>
          <a:p>
            <a:pPr marL="0" indent="0">
              <a:buNone/>
            </a:pP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548570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Jovem</a:t>
            </a:r>
            <a:r>
              <a:rPr lang="en-US" dirty="0" smtClean="0"/>
              <a:t> </a:t>
            </a:r>
            <a:r>
              <a:rPr lang="en-US" dirty="0" err="1" smtClean="0"/>
              <a:t>estudando</a:t>
            </a:r>
            <a:r>
              <a:rPr lang="en-US" dirty="0" smtClean="0"/>
              <a:t> a </a:t>
            </a:r>
            <a:r>
              <a:rPr lang="en-US" dirty="0" err="1" smtClean="0"/>
              <a:t>Bíblia</a:t>
            </a:r>
            <a:endParaRPr lang="en-US" dirty="0"/>
          </a:p>
        </p:txBody>
      </p:sp>
      <p:pic>
        <p:nvPicPr>
          <p:cNvPr id="5" name="Picture 4" descr="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2144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9090"/>
            <a:ext cx="4985242" cy="1143000"/>
          </a:xfrm>
        </p:spPr>
        <p:txBody>
          <a:bodyPr/>
          <a:lstStyle/>
          <a:p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devemos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fazer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42432"/>
            <a:ext cx="4678232" cy="3683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“Enquanto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isso,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acrescentava-lhes 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Senhor, dia a dia, os que iam sendo salvos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Atos 2:47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19730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6616"/>
            <a:ext cx="5362026" cy="5679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“Ainda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tenho outras ovelhas, não deste aprisco; a Mim Me convém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conduzi-las; elas ouvirão a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Minha voz; então, haverá um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rebanho e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 pastor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10:16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826317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92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788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rren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31078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tsYourMove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04685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80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2367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505998X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3940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20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3030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omon and bab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7761" b="24890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7488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20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9265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2582</Words>
  <Application>Microsoft Macintosh PowerPoint</Application>
  <PresentationFormat>On-screen Show (4:3)</PresentationFormat>
  <Paragraphs>146</Paragraphs>
  <Slides>41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Como o Apocalipse descreve a verdadeira igreja de Deus?  </vt:lpstr>
      <vt:lpstr>PowerPoint Presentation</vt:lpstr>
      <vt:lpstr>Quem é o “grande dragão vermelho” e o que ele tenta fazer?</vt:lpstr>
      <vt:lpstr>O que aconteceu após Satanás fracassar em destruir Jesus?  </vt:lpstr>
      <vt:lpstr>Após Jesus ter sido levado ao Céu, o que Satanás fez com a igreja? </vt:lpstr>
      <vt:lpstr>Pedro crucificado de cabeça p baixo</vt:lpstr>
      <vt:lpstr>Cara com espada cortando Paulo</vt:lpstr>
      <vt:lpstr>Const. assinando a lei dom.</vt:lpstr>
      <vt:lpstr>Perpetua</vt:lpstr>
      <vt:lpstr>Para onde foi a mulher durante esse tempo de perseguição?   </vt:lpstr>
      <vt:lpstr>PowerPoint Presentation</vt:lpstr>
      <vt:lpstr>valdenses</vt:lpstr>
      <vt:lpstr>PowerPoint Presentation</vt:lpstr>
      <vt:lpstr>Huss na fogueira</vt:lpstr>
      <vt:lpstr>Lutero diante do papa</vt:lpstr>
      <vt:lpstr>Peregrinos USA</vt:lpstr>
      <vt:lpstr>Identidade da verdadeira igreja de Deus </vt:lpstr>
      <vt:lpstr>Pastor pregando</vt:lpstr>
      <vt:lpstr>tecido</vt:lpstr>
      <vt:lpstr>Marcas da Verdadeira Igreja </vt:lpstr>
      <vt:lpstr>PowerPoint Presentation</vt:lpstr>
      <vt:lpstr>PowerPoint Presentation</vt:lpstr>
      <vt:lpstr>Jovem estudando a Bíblia</vt:lpstr>
      <vt:lpstr>Que devemos fazer?</vt:lpstr>
      <vt:lpstr>PowerPoint Presentation</vt:lpstr>
      <vt:lpstr>PowerPoint Presentation</vt:lpstr>
      <vt:lpstr>PowerPoint Presentation</vt:lpstr>
    </vt:vector>
  </TitlesOfParts>
  <Company>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Emilio Abdala</dc:creator>
  <cp:lastModifiedBy>Patrick Ferreira</cp:lastModifiedBy>
  <cp:revision>54</cp:revision>
  <dcterms:created xsi:type="dcterms:W3CDTF">2013-03-25T12:02:37Z</dcterms:created>
  <dcterms:modified xsi:type="dcterms:W3CDTF">2013-10-04T15:02:41Z</dcterms:modified>
</cp:coreProperties>
</file>