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98" r:id="rId2"/>
    <p:sldId id="256" r:id="rId3"/>
    <p:sldId id="257" r:id="rId4"/>
    <p:sldId id="263" r:id="rId5"/>
    <p:sldId id="262" r:id="rId6"/>
    <p:sldId id="258" r:id="rId7"/>
    <p:sldId id="264" r:id="rId8"/>
    <p:sldId id="265" r:id="rId9"/>
    <p:sldId id="259" r:id="rId10"/>
    <p:sldId id="266" r:id="rId11"/>
    <p:sldId id="267" r:id="rId12"/>
    <p:sldId id="268" r:id="rId13"/>
    <p:sldId id="269" r:id="rId14"/>
    <p:sldId id="270" r:id="rId15"/>
    <p:sldId id="281" r:id="rId16"/>
    <p:sldId id="289" r:id="rId17"/>
    <p:sldId id="290" r:id="rId18"/>
    <p:sldId id="272" r:id="rId19"/>
    <p:sldId id="293" r:id="rId20"/>
    <p:sldId id="284" r:id="rId21"/>
    <p:sldId id="292" r:id="rId22"/>
    <p:sldId id="288" r:id="rId23"/>
    <p:sldId id="294" r:id="rId24"/>
    <p:sldId id="291" r:id="rId25"/>
    <p:sldId id="273" r:id="rId26"/>
    <p:sldId id="282" r:id="rId27"/>
    <p:sldId id="283" r:id="rId28"/>
    <p:sldId id="274" r:id="rId29"/>
    <p:sldId id="295" r:id="rId30"/>
    <p:sldId id="275" r:id="rId31"/>
    <p:sldId id="296" r:id="rId32"/>
    <p:sldId id="276" r:id="rId33"/>
    <p:sldId id="297" r:id="rId34"/>
    <p:sldId id="277" r:id="rId35"/>
    <p:sldId id="278" r:id="rId36"/>
    <p:sldId id="285" r:id="rId37"/>
    <p:sldId id="299" r:id="rId38"/>
    <p:sldId id="279" r:id="rId39"/>
    <p:sldId id="286" r:id="rId40"/>
    <p:sldId id="28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68" autoAdjust="0"/>
  </p:normalViewPr>
  <p:slideViewPr>
    <p:cSldViewPr snapToGrid="0" snapToObjects="1">
      <p:cViewPr>
        <p:scale>
          <a:sx n="86" d="100"/>
          <a:sy n="86" d="100"/>
        </p:scale>
        <p:origin x="-14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F59C5-61E8-B041-A637-C6074218D792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C69C8-28E9-F246-BD4C-44AEEEFB9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5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dantes havia o Senhor manifestado sinais e maravilhas tão poderosos como quando livrou os filhos de Israel da escravidão do Egito.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estrutura singular devia servir como lição tridimensional objetiva para todo o mundo, do plano de Deus para salvar-nos do pecado.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4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Deus ordenou a Moisés construir e por quê?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2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caminho ou plano da salvação foi revelado no santuário terrestre. Tudo no santuário, ou ligado a seus serviços, era um símbolo de algo que Jesus faria para nos salvar. Não poderemos compreender plenamente o plano de salvação, até entendermos o santuário e seus rituais. Ele era uma maravilhosa e objetiva lição explicativa do processo de salvação.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0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plantas do santuário, com todas as especificações para sua construção, foram dadas por Deus a Moisés no Monte Sinai (Hebreus 8:5). Esse edifício deveria ser um microcosmo do genuíno santuário de Deus no Céu. O primeiro santuário, ou tabernáculo, era uma elegante estrutura do tipo tenda (de 5 por 13m, baseado no côvado, uma medida antiga que tinha 45cm de comprimento).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5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 se encontrava a presença sobrenatural de Deus e ali eram realizados serviços especiais. As paredes do santuário eram feitas com pranchas verticais de madeira de acácia, fixadas com soquetes de prata e cobertas com lâminas de ouro (Êxodo 26:15-19 e 29).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teto era feito de quatro camadas de coberturas especiais: linho, pelos de cabra, peles de carneiro tingidas de vermelho e peles de texugos (versos 1, 7 e 14).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5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móveis havia no pátio?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altar de holocaustos (Êxodo 27:1-8) prestava-se aos sacrifícios de animais. Ele estava localizado no pátio, do lado de fora da entrada do santuário.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40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altar representava a cruz de Cristo.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3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animal sacrificial representava Jesus, o sacrifício definitivo. Quando João Batista se encontrou</a:t>
            </a:r>
            <a:r>
              <a:rPr lang="pt-BR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Jesus, disse: “Eis o Cordeiro de Deus que tira o pecado do mundo”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(João 1:29).</a:t>
            </a:r>
            <a:r>
              <a:rPr lang="pt-BR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sacrifício de animais era necessário para auxiliar o povo a compreender que sem o sangue de Jesus derramado na cruz, não haveria perdão dos pecados.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43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pia ou bacia (Êxodo 30:17-21; 38:8) era um grande tanque de lavagem feito de cobre e localizado no espaço compreendido entre o altar de holocaustos e a porta do santuário.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14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Praga após praga caíam sobre o reino de Faraó, até que este foi forçado a libertar os cativos de Israel.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3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 os sacerdotes lavavam suas mãos e pés antes de entrarem no santuário ou de oferecerem um sacrifício.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8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água representava o batismo, a purificação do pecado e o novo nascimento.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86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 dois compartimentos: o lugar santo (5X10m), e o lugar santíssimo (5X5m).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27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três itens de mobiliário estavam no lugar santo?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mesa dos pães da proposição (Êxodo 25:23-30) representava Jesus, o Pão da vida (João 6:51).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9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candelabro de sete braços (Êxodo 25:31-40) representava Jesus, a Luz do mundo (João 9:5; 1:9). As lâmpadas de óleo simbolizavam o Espírito Santo (Zacarias 4:1-6; Apocalipse 4:5).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61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altar de incenso (Êxodo 30:1-8) representava as orações do povo de Deus (Hebreus 5:7). 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20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artigo especial estava no Lugar Santíssimo?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único objeto situado no Lugar Santíssimo (Êxodo 25:10-22) era a arca do testemunho, um baú feito de madeira de acácia e recoberto de ouro. No topo da arca estavam dois anjos feitos de ouro sólido. A cobertura da arca era chamada de propiciatório (Êxodo 25:17-22), onde habitava a presença de Deus.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64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lugar simbolizava o trono de Deus no Céu, que está localizado também entre dois anjos (Salmo 80:1; Isaías 6:1 e 2).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87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havia dentro da arca?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escreveu Seu concerto com o próprio dedo sobre duas tábuas de pedra e as colocou dentro da arca.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46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propiciatório estava sobre elas significando que uma vez que o povo confessasse e abandonasse seus pecados (Provérbios 28:13), a misericórdia seria estendida a eles pelo sangue que fora borrifado pelo sacerdote sobre o propiciatório (Levítico 16:15 e 16). Esse representava o sangue derramado por Jesus para trazer a todos perdão e purificação (Mateus 26:28; Hebreus 9:22).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1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o Senhor dividiu o Mar Vermelho e conduziu a jovem nação para a liberdade, ao mesmo tempo em que afogou os inimigos perseguidores atrás deles.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98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que os animais necessitavam ser sacrificados?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vez que todos nós pecamos, todos deveríamos morrer, e teríamos morrido se Jesus não tivesse dado Sua vida perfeita morrendo em nosso favor, em pagamento de nossos pecados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pecador trazia seu próprio animal sacrificial e o matava com as próprias mãos (Levítico 1:4 e 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06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era sangrento e chocante, impressionando o povo com a solene verdade de que o pecado produziu a morte de Jesus. Assim, eles olhavam para diante, para a cruz da salvação, enquanto que nós olhamos para trás, para a cruz da salvação. Não há outra fonte de salvação.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330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os animais eram sacrificados, o que acontecia com a transgressão?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pecador colocava suas mãos sobre a cabeça do animal e confessava seus pecados, estes eram simbolicamente transferidos do pecador para a vítima. Assim, o animal tornava-se culpado e tinha de pagar a penalidade da morte. Isso representava a Jesus portando nossos pecados.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87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sacerdote borrifava parte do sangue diante do véu, no interior do santuário, e assim transferia simbolicamente o pecado do povo para o santuário.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30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Jesus ascendeu ao Céu, após Sua morte, Ele ofereceu Seu sangue (como fazia o sumo sacerdote do passado) para mostrar que nossos pecados são perdoados quando os confessados em nome de Jesus (1 João 1:9).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9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ILUSTRAÇÃO: </a:t>
            </a:r>
            <a:r>
              <a:rPr lang="en-US" dirty="0" err="1" smtClean="0"/>
              <a:t>Pegue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jarra</a:t>
            </a:r>
            <a:r>
              <a:rPr lang="en-US" dirty="0" smtClean="0"/>
              <a:t> de </a:t>
            </a:r>
            <a:r>
              <a:rPr lang="en-US" dirty="0" err="1" smtClean="0"/>
              <a:t>vidro</a:t>
            </a:r>
            <a:r>
              <a:rPr lang="en-US" dirty="0" smtClean="0"/>
              <a:t> com </a:t>
            </a:r>
            <a:r>
              <a:rPr lang="en-US" dirty="0" err="1" smtClean="0"/>
              <a:t>água</a:t>
            </a:r>
            <a:r>
              <a:rPr lang="en-US" dirty="0" smtClean="0"/>
              <a:t> e </a:t>
            </a:r>
            <a:r>
              <a:rPr lang="en-US" dirty="0" err="1" smtClean="0"/>
              <a:t>derrame</a:t>
            </a:r>
            <a:r>
              <a:rPr lang="en-US" dirty="0" smtClean="0"/>
              <a:t> um </a:t>
            </a:r>
            <a:r>
              <a:rPr lang="en-US" dirty="0" err="1" smtClean="0"/>
              <a:t>pouco</a:t>
            </a:r>
            <a:r>
              <a:rPr lang="en-US" dirty="0" smtClean="0"/>
              <a:t> de </a:t>
            </a:r>
            <a:r>
              <a:rPr lang="en-US" dirty="0" err="1" smtClean="0"/>
              <a:t>tintura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iodo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cristalizado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tornar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água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colorida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Então</a:t>
            </a:r>
            <a:r>
              <a:rPr lang="en-US" baseline="0" dirty="0" smtClean="0"/>
              <a:t>, compare a </a:t>
            </a:r>
            <a:r>
              <a:rPr lang="en-US" baseline="0" dirty="0" err="1" smtClean="0"/>
              <a:t>água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suja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pecados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Após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descrever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sacrifício</a:t>
            </a:r>
            <a:r>
              <a:rPr lang="en-US" baseline="0" dirty="0" smtClean="0"/>
              <a:t> de Cristo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nosso</a:t>
            </a:r>
            <a:r>
              <a:rPr lang="en-US" baseline="0" dirty="0" smtClean="0"/>
              <a:t> favor, </a:t>
            </a:r>
            <a:r>
              <a:rPr lang="en-US" baseline="0" dirty="0" err="1" smtClean="0"/>
              <a:t>derrame</a:t>
            </a:r>
            <a:r>
              <a:rPr lang="en-US" baseline="0" dirty="0" smtClean="0"/>
              <a:t> um </a:t>
            </a:r>
            <a:r>
              <a:rPr lang="en-US" baseline="0" dirty="0" err="1" smtClean="0"/>
              <a:t>pouco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água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sanitária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jarra</a:t>
            </a:r>
            <a:r>
              <a:rPr lang="en-US" baseline="0" dirty="0" smtClean="0"/>
              <a:t>. Na </a:t>
            </a:r>
            <a:r>
              <a:rPr lang="en-US" baseline="0" dirty="0" err="1" smtClean="0"/>
              <a:t>medida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água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tornar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branco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faça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aplicação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fenômeno</a:t>
            </a:r>
            <a:r>
              <a:rPr lang="en-US" baseline="0" dirty="0" smtClean="0"/>
              <a:t> com </a:t>
            </a:r>
            <a:r>
              <a:rPr lang="en-US" baseline="0" dirty="0" err="1" smtClean="0"/>
              <a:t>uma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perdoada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transformada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sangue</a:t>
            </a:r>
            <a:r>
              <a:rPr lang="en-US" baseline="0" dirty="0" smtClean="0"/>
              <a:t> de Cristo.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8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dois símbolos do santuário Jesus cumpriu por nós?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serve como sacrifício pelos nossos pecados e como nosso Sumo Sacerdote celestial, realizando assim duas coisas miraculosas em nosso favor. A primeira é uma vida completamente transformada e chamada de novo nascimento, com todos os pecados passados perdoados (João 3:3-6; Romanos 3:35).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457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segunda é o poder para viver uma vida justa no presente e no futuro (Tito 2:14; Filipenses 2:13). Essas duas coisas tornam a pessoa justa, o que significa um justo relacionamento entre essa pessoa e Deus. De modo algum o indivíduo se torna justo pela prática de boas obras (seus próprios esforços), porque a justiça procede da graça que somente Jesus pode suprir (Atos 4:12). Essa é a justiça pela fé, que é a única e verdadeira forma de justiça.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5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devo</a:t>
            </a:r>
            <a:r>
              <a:rPr lang="pt-BR" sz="1200" b="1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fazer agora?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 você disposto a colocar totalmente sua vida nas mãos de Jesus, para que Ele possa operar os milagres necessários para torná-lo justo? </a:t>
            </a:r>
            <a:endParaRPr lang="pt-BR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33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entrarem no deserto, Deus surpreendeu a muitos de Seu povo levando-os rumo ao sul, na direção oposta à Terra Prometida. O Senhor sabia que antes de estarem preparados para receberem sua herança, eles precisavam ser organizados e ensinados a confiarem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7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Enquanto jornadeavam para o Monte Sinai, Deus supriu-lhes cada necessidade. Quando tiveram fome, Deus os alimentou com o pão do Céu. Quando tiveram sede, Deus fez com que águas frescas e puras brotassem da rocha.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5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repentinamente atacados à retaguarda pelo inimigo, foi-lhes dada miraculosa vitória.</a:t>
            </a:r>
            <a:r>
              <a:rPr lang="pt-BR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58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 os israelitas se acamparam no sopé do monte sagrado. Ali Deus realizou algo que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nunca fizera antes.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39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pronunciou aos ouvidos de toda a nação o Seu concerto, os Dez Mandamentos. Depois de proclamar audivelmente Sua Lei, o Senhor chamou Moisés para que subisse ao monte, a fim de receber um transcrito da Lei redigido sobre a pedra.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43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Deus também lhe deu algo mais. Enquanto na montanha com o Senhor por 40 dias e 40 noites, Moisés recebeu instruções detalhadas para construir um belo templo portátil para Deus. Seria um modelo miniaturizado do lugar real da habitação de Deus no Céu.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C69C8-28E9-F246-BD4C-44AEEEFB99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9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6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2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4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2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6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2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66898-0850-E943-A5F6-CE5733D97C6C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0AFB9-10CC-9B4C-BC34-B78D13701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_Sina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090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7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22994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 farão um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santuário, para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Eu possa 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habitar no </a:t>
            </a: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meio deles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Êxodo 25:8 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4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heSanctu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Sanctuary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648199" y="2576043"/>
            <a:ext cx="4209361" cy="3062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“Vê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pois, que tudo faças segundo 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modelo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 foi mostrado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monte.”</a:t>
            </a:r>
          </a:p>
          <a:p>
            <a:pPr marL="0" indent="0">
              <a:buNone/>
            </a:pPr>
            <a:endParaRPr lang="pt-BR" sz="1800" u="sn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Êxodo 25:40 </a:t>
            </a:r>
            <a:r>
              <a:rPr lang="pt-BR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FFFF"/>
                </a:solidFill>
              </a:rPr>
              <a:t>Onde Moisés obteve as plantas para a construção do santuário?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WildernessSanctu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ernacleCutawa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3" t="9513" r="7883" b="788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362" y="254972"/>
            <a:ext cx="5118645" cy="2467013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móveis havia no pátio?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569156"/>
            <a:ext cx="4038600" cy="308453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“Assim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queimarás todo o carneiro sobre 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altar;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holocausto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o Senhor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lvl="0" indent="0">
              <a:buNone/>
            </a:pPr>
            <a:endParaRPr lang="pt-BR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Êxodo 29:18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9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11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8070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6838" y="407020"/>
            <a:ext cx="4457533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“Farás 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também uma 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bacia de </a:t>
            </a:r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bronze... e deitarás água nela</a:t>
            </a: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Êxodo 30:18 </a:t>
            </a:r>
            <a:endParaRPr lang="pt-BR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15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La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Bapt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5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6060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448"/>
            <a:ext cx="5010227" cy="175449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três itens de mobiliário estavam no lugar santo?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741651"/>
            <a:ext cx="4038600" cy="33845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“Também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mesa da proposição estenderão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 pano azul... também o pão contínuo estará sobre ela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05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Números 4:7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51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234" y="655339"/>
            <a:ext cx="4038600" cy="3124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“Quando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colocares as lâmpadas, seja de tal maneira que venham as sete a alumiar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defronte do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candelabro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Números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8:2</a:t>
            </a:r>
          </a:p>
          <a:p>
            <a:pPr marL="0" indent="0">
              <a:buNone/>
            </a:pP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58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35980"/>
            <a:ext cx="4038600" cy="5390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“Farás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também um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altar para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queimares nele 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incenso;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madeira de acácia o farás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Êxodo 30:1 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3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385" y="599918"/>
            <a:ext cx="4839853" cy="1816452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artigo especial estava no Lugar Santíssimo?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12085" y="2943015"/>
            <a:ext cx="4038600" cy="3183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“Porás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coberta do propiciatório sobre 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Testemunho no Santo dos Santos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Êxodo 26:34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56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ingOfKing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t="20759" r="11079" b="2245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3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06052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088"/>
            <a:ext cx="4468131" cy="187841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havia dentro da arca?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462839"/>
            <a:ext cx="5227504" cy="36633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“Então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escreveu o Senhor nas tábuas, segundo a primeira escritura, 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dez mandamentos...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Virei-me, e desci do monte, e pus as tábuas na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arca que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 fizera; e ali estão, como o Senhor me ordenou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9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Deuteronômio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10:4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 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16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07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1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7"/>
            <a:ext cx="4504260" cy="185644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os animais necessitavam ser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sacrificados?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3530378"/>
            <a:ext cx="4038600" cy="23326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“Sem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derramamento de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sangue,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há remissão (perdão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).”</a:t>
            </a:r>
          </a:p>
          <a:p>
            <a:pPr marL="0" indent="0">
              <a:buNone/>
            </a:pPr>
            <a:endParaRPr lang="pt-BR" sz="17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Hebreus 9:22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3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rossSh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725" y="43281"/>
            <a:ext cx="6296140" cy="2752851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Quando os animais eram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sacrificados,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acontecia com a transgressão?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47030" y="3017420"/>
            <a:ext cx="5690213" cy="2921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porá a mão sobre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cabeça do holocausto, para que seja aceito a favor dele, para 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sua expiação. Depois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imolará o novilho perante o Senhor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Levítico 1:4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5</a:t>
            </a: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10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230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d boy turns go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60" y="0"/>
            <a:ext cx="9238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6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3686"/>
            <a:ext cx="4459961" cy="1812145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dois símbolos do santuário Jesus cumpriu por nós?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08085"/>
            <a:ext cx="3674125" cy="24958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“Cristo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nosso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Cordeiro pascal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foi imolado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Coríntios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5:7</a:t>
            </a: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91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487353"/>
            <a:ext cx="4610560" cy="4031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“Tendo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pois, a Jesus, o Filho de Deus, como grande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sumo sacerdote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penetrou os céus, conservemos firmes a nossa confissão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Hebreus </a:t>
            </a:r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4:14</a:t>
            </a:r>
            <a:endParaRPr lang="pt-BR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8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0613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181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041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122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6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0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9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61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2096</Words>
  <Application>Microsoft Macintosh PowerPoint</Application>
  <PresentationFormat>On-screen Show (4:3)</PresentationFormat>
  <Paragraphs>127</Paragraphs>
  <Slides>40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Onde Moisés obteve as plantas para a construção do santuário? </vt:lpstr>
      <vt:lpstr>PowerPoint Presentation</vt:lpstr>
      <vt:lpstr>PowerPoint Presentation</vt:lpstr>
      <vt:lpstr> Que móveis havia no pátio?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três itens de mobiliário estavam no lugar santo? </vt:lpstr>
      <vt:lpstr>PowerPoint Presentation</vt:lpstr>
      <vt:lpstr>PowerPoint Presentation</vt:lpstr>
      <vt:lpstr>Que artigo especial estava no Lugar Santíssimo? </vt:lpstr>
      <vt:lpstr>PowerPoint Presentation</vt:lpstr>
      <vt:lpstr>O que havia dentro da arca? </vt:lpstr>
      <vt:lpstr>PowerPoint Presentation</vt:lpstr>
      <vt:lpstr>Por que os animais necessitavam ser sacrificados? </vt:lpstr>
      <vt:lpstr>PowerPoint Presentation</vt:lpstr>
      <vt:lpstr>Quando os animais eram sacrificados, o que acontecia com a transgressão? </vt:lpstr>
      <vt:lpstr>PowerPoint Presentation</vt:lpstr>
      <vt:lpstr>PowerPoint Presentation</vt:lpstr>
      <vt:lpstr>PowerPoint Presentation</vt:lpstr>
      <vt:lpstr>Que dois símbolos do santuário Jesus cumpriu por nós? 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39</cp:revision>
  <dcterms:created xsi:type="dcterms:W3CDTF">2013-03-26T18:11:50Z</dcterms:created>
  <dcterms:modified xsi:type="dcterms:W3CDTF">2013-10-04T15:22:13Z</dcterms:modified>
</cp:coreProperties>
</file>