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306" r:id="rId2"/>
    <p:sldId id="256" r:id="rId3"/>
    <p:sldId id="257" r:id="rId4"/>
    <p:sldId id="263" r:id="rId5"/>
    <p:sldId id="258" r:id="rId6"/>
    <p:sldId id="265" r:id="rId7"/>
    <p:sldId id="259" r:id="rId8"/>
    <p:sldId id="266" r:id="rId9"/>
    <p:sldId id="264" r:id="rId10"/>
    <p:sldId id="260" r:id="rId11"/>
    <p:sldId id="261" r:id="rId12"/>
    <p:sldId id="267" r:id="rId13"/>
    <p:sldId id="268" r:id="rId14"/>
    <p:sldId id="269" r:id="rId15"/>
    <p:sldId id="270" r:id="rId16"/>
    <p:sldId id="271" r:id="rId17"/>
    <p:sldId id="281" r:id="rId18"/>
    <p:sldId id="272" r:id="rId19"/>
    <p:sldId id="282" r:id="rId20"/>
    <p:sldId id="274" r:id="rId21"/>
    <p:sldId id="310" r:id="rId22"/>
    <p:sldId id="290" r:id="rId23"/>
    <p:sldId id="286" r:id="rId24"/>
    <p:sldId id="288" r:id="rId25"/>
    <p:sldId id="273" r:id="rId26"/>
    <p:sldId id="284" r:id="rId27"/>
    <p:sldId id="294" r:id="rId28"/>
    <p:sldId id="307" r:id="rId29"/>
    <p:sldId id="291" r:id="rId30"/>
    <p:sldId id="293" r:id="rId31"/>
    <p:sldId id="295" r:id="rId32"/>
    <p:sldId id="277" r:id="rId33"/>
    <p:sldId id="296" r:id="rId34"/>
    <p:sldId id="299" r:id="rId35"/>
    <p:sldId id="278" r:id="rId36"/>
    <p:sldId id="302" r:id="rId37"/>
    <p:sldId id="303" r:id="rId38"/>
    <p:sldId id="304" r:id="rId39"/>
    <p:sldId id="305" r:id="rId40"/>
    <p:sldId id="309" r:id="rId41"/>
    <p:sldId id="308" r:id="rId42"/>
    <p:sldId id="279" r:id="rId43"/>
    <p:sldId id="280" r:id="rId44"/>
    <p:sldId id="300" r:id="rId45"/>
    <p:sldId id="301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836" autoAdjust="0"/>
  </p:normalViewPr>
  <p:slideViewPr>
    <p:cSldViewPr snapToGrid="0" snapToObjects="1">
      <p:cViewPr>
        <p:scale>
          <a:sx n="79" d="100"/>
          <a:sy n="79" d="100"/>
        </p:scale>
        <p:origin x="-968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A8FC3-6DF0-F045-9E4D-6C297756F3F4}" type="datetimeFigureOut">
              <a:rPr lang="en-US" smtClean="0"/>
              <a:t>05/10/13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A5505-0593-D04E-AB50-2EF8DA4B7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8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ficou visivelmente incomodado quando entrou no pátio do templo e observou a confusão.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90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Então, na sequência,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Daniel teve uma extraordinária visão, na qual observou um carneiro com dois chifres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(Daniel 8:1-4).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quem esse animal representava?</a:t>
            </a:r>
          </a:p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35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seguida, Daniel viu um bode com um grande chifre entre seus olhos. </a:t>
            </a: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isso significava?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bode representa a Grécia e o grande chifre era um símbolo de seu primeiro governante, Alexandre Magno. Os quatro chifres representam os quatro generais que dividiram o império quando Alexandre morreu.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24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 um chifre pequeno despontou dentre os quatro. Que poder ele representa?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“chifre pequeno” que perseguiu o povo de Deus, pisoteando as coisas sagradas e levantando-se contra Jesus, representa Roma — tanto pagã quanto papal. Roma é o único poder que veio após a Grécia e se tornou excessivamente grande.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06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 dito a Daniel que esse pequeno chifre profanaria o santuário. Em quanto tempo ele seria purificado?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período de 2.300 dias é o mais longo tempo profético da Bíblia, mas seu ponto de partida não é esclarecido até o capítulo seguinte, em Daniel.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84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Daniel reagiu quando viu que o chifre pequeno perseguiu o povo de Deus e ocultou a verdade?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Daniel estava tão aflito pelo que iria ocorrer ao povo de Deus, que desmaiou e ficou doente por alguns dias. Mas, de início, nem Daniel e nem seus amigos compreenderam a parte da visão que tratava dos 2.300 dias.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17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capítulo seguinte, o anjo explica a profecia com maior detalhamento. Quão longo era o período de tempo não explanado previamente na visão?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Vários anos após a visão de Daniel sobre os 2.300 dias, um anjo vindo do Céu voou celeremente para o lado do profeta e o ajudou a compreendê-la.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72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anjo também ampliou a visão para incluir 70 semanas proféticas que estavam “determinadas sobre” ou separadas para os judeus e a cidade de Jerusalém.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33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estava dando à Sua nação escolhida outra chance — </a:t>
            </a:r>
            <a:r>
              <a:rPr lang="pt-B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oportunidade de 490 anos para cumprir o propósito de apresentar o Messias ao mundo (Daniel 9:23 e 24).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60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decreto foi emitido no sétimo ano do rei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Artaxerxes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começou a reinar em 464 A.C. (Esdras 7:7). O decreto de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Artaxerxes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 457 A.C., foi o único que especificava a restauração e a reconstrução de Jerusalém.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719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Quando inicia as profecias dos 2.300 anos e das 70 semanas?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5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cada lado para o qual Ele olhava estava repleto de cercados cheios de animais para os sacrifícios; ouviu ainda o Senhor os vendedores gritando e barganhando com os peregrinos visitantes o preço mais alto. O arrulho dos pombos, o balido das ovelhas e o mugido dos bois misturavam-se com os odores de curral para formar o concerto do caos.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298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 era o ponto de partida para as profecias dos 2.300 anos e das 70 semanas?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anjo disse a Daniel para começar a contar as profecias dos 2.300 anos e das 70 semanas a partir do decreto para restaurar e edificar Jerusalém. O povo de Deus achava-se cativo do império persa nesse tempo.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481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Sim, com certeza! Eis aqui um maravilhoso milagre. Centenas de anos antes de Jesus ser ungido com o Espírito Santo, o evento foi profeticamente predito. “Messias” é a palavra hebraica para “ungido”, e a palavra “Cristo” é seu equivalente grego. Lucas 3:21-22 diz que essa unção especial pelo Espírito Santo teve lugar por ocasião de Seu batismo.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48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Eis aqui a chave esclarecedora. Em profecia bíblica, um dia profético é igual a um ano literal (Números 14:34; Ezequiel 4:6 e Lucas 13:32).</a:t>
            </a:r>
            <a:endParaRPr lang="en-US" dirty="0" smtClean="0"/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481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Acrescentando 69 semanas ou 483 dias proféticos (69X7=483) a 457 A.C., chegamos ao ano 27 D.C.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		 483 anos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		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+457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inicial 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		  26 D.C.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     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 1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ano para 1 A.C. e 1 D.C. (não existe ano zero)	</a:t>
            </a:r>
          </a:p>
          <a:p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		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27 D.C.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481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começou Seu ministério como o Messias após o batismo, em 27 D.C., exatamente 483 anos após o decreto baixado em 457 A.C. Eis a razão de Jesus ter começado a pregar após Seu batismo: “O tempo está cumprido, e o reino de Deus está próximo” (Marcos 1:15). Ele estava falando do tempo profético de Daniel 9:25.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481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insistiu que Seus discípulos pregassem primeiramente aos judeus, porque eles ainda tinham três anos e meio remanescentes do período de graça dos 490 anos, para aceitar e proclamar o Messias. A profecia de Daniel 9:27 dizia que Jesus confirmaria o concerto, ou o grande plano de salvação, com muitos durante a semana profética (sete anos literais).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722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 smtClean="0">
                <a:solidFill>
                  <a:srgbClr val="FFFFFF"/>
                </a:solidFill>
              </a:rPr>
              <a:t>O que aconteceu depois na profecia?</a:t>
            </a:r>
            <a:r>
              <a:rPr lang="pt-BR" b="1" baseline="0" dirty="0" smtClean="0">
                <a:solidFill>
                  <a:srgbClr val="FFFFFF"/>
                </a:solidFill>
              </a:rPr>
              <a:t> </a:t>
            </a:r>
            <a:r>
              <a:rPr lang="pt-BR" b="0" dirty="0" smtClean="0">
                <a:solidFill>
                  <a:srgbClr val="FFFFFF"/>
                </a:solidFill>
              </a:rPr>
              <a:t>Leia Daniel</a:t>
            </a:r>
            <a:r>
              <a:rPr lang="pt-BR" b="0" baseline="0" dirty="0" smtClean="0">
                <a:solidFill>
                  <a:srgbClr val="FFFFFF"/>
                </a:solidFill>
              </a:rPr>
              <a:t> 9:26-27.</a:t>
            </a:r>
            <a:endParaRPr lang="en-US" b="0" dirty="0" smtClean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61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profecia predisse que Jesus seria morto ou crucificado no meio da última parte da profecia das 70 semanas. Contando três anos e meio a partir de Sua unção, no outono de 27 D.C., chegamos à primavera de 31 D.C., precisamente quando Jesus foi crucificado.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15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momento em que Cristo expirou, o véu do templo partiu-se em dois, desde cima até baixo (Mateus 27:50 e 51), indicando que nosso Senhor fizera cessar o sistema sacrificial mediante Sua morte como o Cordeiro de Deus.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15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discípulos de Jesus pregaram aos judeus durante aqueles três anos e meio, até que a nação oficialmente rejeitou a mensagem do evangelho em 34 d.C., quando Estevão, um diácono piedoso, foi publicamente apedrejado.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05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tumulto nunca esteve nos planos de Deus. Quando Salomão estava construindo o primeiro templo em Jerusalém, havia tal respeito pela casa de Deus que não se ouvia nem mesmo as batidas de um martelo.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099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34 D.C., ainda restavam 1.810 anos dos 2.300 dias da profecia. Acrescentando 1.810 anos a 34 D.C., somos levados ao outono de 1844.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527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anjo disse que nesse tempo o santuário celestial seria purificado. Não pode ser o santuário terrestre porque este foi destruído em 70 D.C.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517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Jesus, nosso Sumo Sacerdote celestial (Hebreus 4:14-16; 8:1-5), começou a remover os registros de pecado do santuário celestial (Apocalipse 20:12; Atos 3:19-21) em 1844. Essa primeira fase do julgamento é chamada de juízo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advento, porque tem lugar antes da segunda vinda de Jesus.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130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casos estão sendo considerados no juízo investigativo?</a:t>
            </a:r>
            <a:r>
              <a:rPr lang="pt-BR" b="1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primeira fase do juízo avalia unicamente os processos daqueles que professam ser filhos de Deus.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908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Você</a:t>
            </a:r>
            <a:r>
              <a:rPr lang="en-US" dirty="0" smtClean="0"/>
              <a:t> </a:t>
            </a:r>
            <a:r>
              <a:rPr lang="en-US" dirty="0" err="1" smtClean="0"/>
              <a:t>vê</a:t>
            </a:r>
            <a:r>
              <a:rPr lang="en-US" dirty="0" smtClean="0"/>
              <a:t>, </a:t>
            </a:r>
            <a:r>
              <a:rPr lang="en-US" dirty="0" err="1" smtClean="0"/>
              <a:t>quando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imigrantes</a:t>
            </a:r>
            <a:r>
              <a:rPr lang="en-US" dirty="0" smtClean="0"/>
              <a:t> </a:t>
            </a:r>
            <a:r>
              <a:rPr lang="en-US" dirty="0" err="1" smtClean="0"/>
              <a:t>desejam</a:t>
            </a:r>
            <a:r>
              <a:rPr lang="en-US" dirty="0" smtClean="0"/>
              <a:t> </a:t>
            </a:r>
            <a:r>
              <a:rPr lang="en-US" dirty="0" err="1" smtClean="0"/>
              <a:t>tornar</a:t>
            </a:r>
            <a:r>
              <a:rPr lang="en-US" dirty="0" smtClean="0"/>
              <a:t>-se </a:t>
            </a:r>
            <a:r>
              <a:rPr lang="en-US" dirty="0" err="1" smtClean="0"/>
              <a:t>cidadãos</a:t>
            </a:r>
            <a:r>
              <a:rPr lang="en-US" dirty="0" smtClean="0"/>
              <a:t> de um </a:t>
            </a:r>
            <a:r>
              <a:rPr lang="en-US" dirty="0" err="1" smtClean="0"/>
              <a:t>país</a:t>
            </a:r>
            <a:r>
              <a:rPr lang="en-US" dirty="0" smtClean="0"/>
              <a:t>, </a:t>
            </a:r>
            <a:r>
              <a:rPr lang="en-US" dirty="0" err="1" smtClean="0"/>
              <a:t>eles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obrigados</a:t>
            </a:r>
            <a:r>
              <a:rPr lang="en-US" dirty="0" smtClean="0"/>
              <a:t> a </a:t>
            </a:r>
            <a:r>
              <a:rPr lang="en-US" dirty="0" err="1" smtClean="0"/>
              <a:t>jurar</a:t>
            </a:r>
            <a:r>
              <a:rPr lang="en-US" dirty="0" smtClean="0"/>
              <a:t> </a:t>
            </a:r>
            <a:r>
              <a:rPr lang="en-US" dirty="0" err="1" smtClean="0"/>
              <a:t>fidelidade</a:t>
            </a:r>
            <a:r>
              <a:rPr lang="en-US" dirty="0" smtClean="0"/>
              <a:t> a </a:t>
            </a:r>
            <a:r>
              <a:rPr lang="en-US" dirty="0" err="1" smtClean="0"/>
              <a:t>esse</a:t>
            </a:r>
            <a:r>
              <a:rPr lang="en-US" dirty="0" smtClean="0"/>
              <a:t> </a:t>
            </a:r>
            <a:r>
              <a:rPr lang="en-US" dirty="0" err="1" smtClean="0"/>
              <a:t>país</a:t>
            </a:r>
            <a:r>
              <a:rPr lang="en-US" dirty="0" smtClean="0"/>
              <a:t>, </a:t>
            </a:r>
            <a:r>
              <a:rPr lang="en-US" dirty="0" err="1" smtClean="0"/>
              <a:t>prometendo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cidadãos</a:t>
            </a:r>
            <a:r>
              <a:rPr lang="en-US" dirty="0" smtClean="0"/>
              <a:t> </a:t>
            </a:r>
            <a:r>
              <a:rPr lang="en-US" dirty="0" err="1" smtClean="0"/>
              <a:t>leais</a:t>
            </a:r>
            <a:r>
              <a:rPr lang="en-US" dirty="0" smtClean="0"/>
              <a:t> e defender as leis da terra.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989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Quando</a:t>
            </a:r>
            <a:r>
              <a:rPr lang="en-US" dirty="0" smtClean="0"/>
              <a:t> </a:t>
            </a:r>
            <a:r>
              <a:rPr lang="en-US" dirty="0" err="1" smtClean="0"/>
              <a:t>alguém</a:t>
            </a:r>
            <a:r>
              <a:rPr lang="en-US" dirty="0" smtClean="0"/>
              <a:t> </a:t>
            </a:r>
            <a:r>
              <a:rPr lang="en-US" dirty="0" err="1" smtClean="0"/>
              <a:t>aceita</a:t>
            </a:r>
            <a:r>
              <a:rPr lang="en-US" dirty="0" smtClean="0"/>
              <a:t> Cristo</a:t>
            </a:r>
            <a:r>
              <a:rPr lang="en-US" baseline="0" dirty="0" smtClean="0"/>
              <a:t> e</a:t>
            </a:r>
            <a:r>
              <a:rPr lang="en-US" dirty="0" smtClean="0"/>
              <a:t> </a:t>
            </a:r>
            <a:r>
              <a:rPr lang="en-US" dirty="0" err="1" smtClean="0"/>
              <a:t>deseja</a:t>
            </a:r>
            <a:r>
              <a:rPr lang="en-US" dirty="0" smtClean="0"/>
              <a:t> se </a:t>
            </a:r>
            <a:r>
              <a:rPr lang="en-US" dirty="0" err="1" smtClean="0"/>
              <a:t>tornar</a:t>
            </a:r>
            <a:r>
              <a:rPr lang="en-US" dirty="0" smtClean="0"/>
              <a:t> </a:t>
            </a:r>
            <a:r>
              <a:rPr lang="en-US" dirty="0" err="1" smtClean="0"/>
              <a:t>cidadão</a:t>
            </a:r>
            <a:r>
              <a:rPr lang="en-US" dirty="0" smtClean="0"/>
              <a:t> do </a:t>
            </a:r>
            <a:r>
              <a:rPr lang="en-US" dirty="0" err="1" smtClean="0"/>
              <a:t>Seu</a:t>
            </a:r>
            <a:r>
              <a:rPr lang="en-US" dirty="0" smtClean="0"/>
              <a:t> </a:t>
            </a:r>
            <a:r>
              <a:rPr lang="en-US" dirty="0" err="1" smtClean="0"/>
              <a:t>reino</a:t>
            </a:r>
            <a:r>
              <a:rPr lang="en-US" dirty="0" smtClean="0"/>
              <a:t>, Deus </a:t>
            </a:r>
            <a:r>
              <a:rPr lang="en-US" dirty="0" err="1" smtClean="0"/>
              <a:t>lhe</a:t>
            </a:r>
            <a:r>
              <a:rPr lang="en-US" dirty="0" smtClean="0"/>
              <a:t> </a:t>
            </a:r>
            <a:r>
              <a:rPr lang="en-US" dirty="0" err="1" smtClean="0"/>
              <a:t>pede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prometer</a:t>
            </a:r>
            <a:r>
              <a:rPr lang="en-US" dirty="0" smtClean="0"/>
              <a:t> </a:t>
            </a:r>
            <a:r>
              <a:rPr lang="en-US" dirty="0" err="1" smtClean="0"/>
              <a:t>seu</a:t>
            </a:r>
            <a:r>
              <a:rPr lang="en-US" dirty="0" smtClean="0"/>
              <a:t> </a:t>
            </a:r>
            <a:r>
              <a:rPr lang="en-US" dirty="0" err="1" smtClean="0"/>
              <a:t>amor</a:t>
            </a:r>
            <a:r>
              <a:rPr lang="en-US" dirty="0" smtClean="0"/>
              <a:t> e </a:t>
            </a:r>
            <a:r>
              <a:rPr lang="en-US" dirty="0" err="1" smtClean="0"/>
              <a:t>fidelidade</a:t>
            </a:r>
            <a:r>
              <a:rPr lang="en-US" dirty="0" smtClean="0"/>
              <a:t> a </a:t>
            </a:r>
            <a:r>
              <a:rPr lang="en-US" dirty="0" err="1" smtClean="0"/>
              <a:t>Ele</a:t>
            </a:r>
            <a:r>
              <a:rPr lang="en-US" dirty="0" smtClean="0"/>
              <a:t> e defender as leis de </a:t>
            </a:r>
            <a:r>
              <a:rPr lang="en-US" dirty="0" err="1" smtClean="0"/>
              <a:t>Seu</a:t>
            </a:r>
            <a:r>
              <a:rPr lang="en-US" dirty="0" smtClean="0"/>
              <a:t> </a:t>
            </a:r>
            <a:r>
              <a:rPr lang="en-US" dirty="0" err="1" smtClean="0"/>
              <a:t>governo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441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</a:t>
            </a:r>
            <a:r>
              <a:rPr lang="en-US" dirty="0" err="1" smtClean="0"/>
              <a:t>entanto</a:t>
            </a:r>
            <a:r>
              <a:rPr lang="en-US" dirty="0" smtClean="0"/>
              <a:t>,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todos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imigrantes</a:t>
            </a:r>
            <a:r>
              <a:rPr lang="en-US" dirty="0" smtClean="0"/>
              <a:t> </a:t>
            </a:r>
            <a:r>
              <a:rPr lang="en-US" dirty="0" err="1" smtClean="0"/>
              <a:t>permanecem</a:t>
            </a:r>
            <a:r>
              <a:rPr lang="en-US" dirty="0" smtClean="0"/>
              <a:t> </a:t>
            </a:r>
            <a:r>
              <a:rPr lang="en-US" dirty="0" err="1" smtClean="0"/>
              <a:t>fiéis</a:t>
            </a:r>
            <a:r>
              <a:rPr lang="en-US" dirty="0" smtClean="0"/>
              <a:t> a </a:t>
            </a:r>
            <a:r>
              <a:rPr lang="en-US" dirty="0" err="1" smtClean="0"/>
              <a:t>seus</a:t>
            </a:r>
            <a:r>
              <a:rPr lang="en-US" dirty="0" smtClean="0"/>
              <a:t> </a:t>
            </a:r>
            <a:r>
              <a:rPr lang="en-US" dirty="0" err="1" smtClean="0"/>
              <a:t>votos</a:t>
            </a:r>
            <a:r>
              <a:rPr lang="en-US" dirty="0" smtClean="0"/>
              <a:t> </a:t>
            </a:r>
            <a:r>
              <a:rPr lang="en-US" dirty="0" err="1" smtClean="0"/>
              <a:t>solenes</a:t>
            </a:r>
            <a:r>
              <a:rPr lang="en-US" dirty="0" smtClean="0"/>
              <a:t>. </a:t>
            </a:r>
            <a:r>
              <a:rPr lang="en-US" dirty="0" err="1" smtClean="0"/>
              <a:t>Alguns</a:t>
            </a:r>
            <a:r>
              <a:rPr lang="en-US" dirty="0" smtClean="0"/>
              <a:t> </a:t>
            </a:r>
            <a:r>
              <a:rPr lang="en-US" dirty="0" err="1" smtClean="0"/>
              <a:t>parecem</a:t>
            </a:r>
            <a:r>
              <a:rPr lang="en-US" dirty="0" smtClean="0"/>
              <a:t> </a:t>
            </a:r>
            <a:r>
              <a:rPr lang="en-US" dirty="0" err="1" smtClean="0"/>
              <a:t>cidadãos</a:t>
            </a:r>
            <a:r>
              <a:rPr lang="en-US" dirty="0" smtClean="0"/>
              <a:t> </a:t>
            </a:r>
            <a:r>
              <a:rPr lang="en-US" dirty="0" err="1" smtClean="0"/>
              <a:t>leais</a:t>
            </a:r>
            <a:r>
              <a:rPr lang="en-US" dirty="0" smtClean="0"/>
              <a:t> da terra,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porém</a:t>
            </a:r>
            <a:r>
              <a:rPr lang="en-US" baseline="0" dirty="0" smtClean="0"/>
              <a:t>,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tarde</a:t>
            </a:r>
            <a:r>
              <a:rPr lang="en-US" dirty="0" smtClean="0"/>
              <a:t>,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presos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transgredirem</a:t>
            </a:r>
            <a:r>
              <a:rPr lang="en-US" baseline="0" dirty="0" smtClean="0"/>
              <a:t> as leis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subversivos</a:t>
            </a:r>
            <a:r>
              <a:rPr lang="en-US" baseline="0" dirty="0" smtClean="0"/>
              <a:t>. </a:t>
            </a:r>
            <a:r>
              <a:rPr lang="en-US" dirty="0" err="1" smtClean="0"/>
              <a:t>Quando</a:t>
            </a:r>
            <a:r>
              <a:rPr lang="en-US" dirty="0" smtClean="0"/>
              <a:t> </a:t>
            </a:r>
            <a:r>
              <a:rPr lang="en-US" dirty="0" err="1" smtClean="0"/>
              <a:t>isso</a:t>
            </a:r>
            <a:r>
              <a:rPr lang="en-US" dirty="0" smtClean="0"/>
              <a:t> for </a:t>
            </a:r>
            <a:r>
              <a:rPr lang="en-US" dirty="0" err="1" smtClean="0"/>
              <a:t>provado</a:t>
            </a:r>
            <a:r>
              <a:rPr lang="en-US" dirty="0" smtClean="0"/>
              <a:t>, a </a:t>
            </a:r>
            <a:r>
              <a:rPr lang="en-US" dirty="0" err="1" smtClean="0"/>
              <a:t>cidadania</a:t>
            </a:r>
            <a:r>
              <a:rPr lang="en-US" dirty="0" smtClean="0"/>
              <a:t> da </a:t>
            </a:r>
            <a:r>
              <a:rPr lang="en-US" dirty="0" err="1" smtClean="0"/>
              <a:t>pessoa</a:t>
            </a:r>
            <a:r>
              <a:rPr lang="en-US" baseline="0" dirty="0" smtClean="0"/>
              <a:t> é</a:t>
            </a:r>
            <a:r>
              <a:rPr lang="en-US" dirty="0" smtClean="0"/>
              <a:t> </a:t>
            </a:r>
            <a:r>
              <a:rPr lang="en-US" dirty="0" err="1" smtClean="0"/>
              <a:t>revogada</a:t>
            </a:r>
            <a:r>
              <a:rPr lang="en-US" dirty="0" smtClean="0"/>
              <a:t> e </a:t>
            </a:r>
            <a:r>
              <a:rPr lang="en-US" dirty="0" err="1" smtClean="0"/>
              <a:t>ela</a:t>
            </a:r>
            <a:r>
              <a:rPr lang="en-US" dirty="0" smtClean="0"/>
              <a:t> é </a:t>
            </a:r>
            <a:r>
              <a:rPr lang="en-US" dirty="0" err="1" smtClean="0"/>
              <a:t>deportada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432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 </a:t>
            </a:r>
            <a:r>
              <a:rPr lang="en-US" dirty="0" err="1" smtClean="0"/>
              <a:t>mesma</a:t>
            </a:r>
            <a:r>
              <a:rPr lang="en-US" dirty="0" smtClean="0"/>
              <a:t> forma,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todos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cristãos</a:t>
            </a:r>
            <a:r>
              <a:rPr lang="en-US" dirty="0" smtClean="0"/>
              <a:t> </a:t>
            </a:r>
            <a:r>
              <a:rPr lang="en-US" dirty="0" err="1" smtClean="0"/>
              <a:t>permanecerem</a:t>
            </a:r>
            <a:r>
              <a:rPr lang="en-US" dirty="0" smtClean="0"/>
              <a:t> </a:t>
            </a:r>
            <a:r>
              <a:rPr lang="en-US" dirty="0" err="1" smtClean="0"/>
              <a:t>fiéis</a:t>
            </a:r>
            <a:r>
              <a:rPr lang="en-US" dirty="0" smtClean="0"/>
              <a:t> a </a:t>
            </a:r>
            <a:r>
              <a:rPr lang="en-US" dirty="0" err="1" smtClean="0"/>
              <a:t>seus</a:t>
            </a:r>
            <a:r>
              <a:rPr lang="en-US" dirty="0" smtClean="0"/>
              <a:t> </a:t>
            </a:r>
            <a:r>
              <a:rPr lang="en-US" dirty="0" err="1" smtClean="0"/>
              <a:t>votos</a:t>
            </a:r>
            <a:r>
              <a:rPr lang="en-US" dirty="0" smtClean="0"/>
              <a:t>.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suficiente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declarado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 agora, </a:t>
            </a:r>
            <a:r>
              <a:rPr lang="en-US" dirty="0" err="1" smtClean="0"/>
              <a:t>devemos</a:t>
            </a:r>
            <a:r>
              <a:rPr lang="en-US" dirty="0" smtClean="0"/>
              <a:t> </a:t>
            </a:r>
            <a:r>
              <a:rPr lang="en-US" dirty="0" err="1" smtClean="0"/>
              <a:t>permanecer</a:t>
            </a:r>
            <a:r>
              <a:rPr lang="en-US" dirty="0" smtClean="0"/>
              <a:t> </a:t>
            </a:r>
            <a:r>
              <a:rPr lang="en-US" dirty="0" err="1" smtClean="0"/>
              <a:t>fiéis</a:t>
            </a:r>
            <a:r>
              <a:rPr lang="en-US" dirty="0" smtClean="0"/>
              <a:t> a </a:t>
            </a:r>
            <a:r>
              <a:rPr lang="en-US" dirty="0" err="1" smtClean="0"/>
              <a:t>Ele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Ele</a:t>
            </a:r>
            <a:r>
              <a:rPr lang="en-US" dirty="0" smtClean="0"/>
              <a:t> </a:t>
            </a:r>
            <a:r>
              <a:rPr lang="en-US" dirty="0" err="1" smtClean="0"/>
              <a:t>venha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suficiente</a:t>
            </a:r>
            <a:r>
              <a:rPr lang="en-US" dirty="0" smtClean="0"/>
              <a:t> </a:t>
            </a:r>
            <a:r>
              <a:rPr lang="en-US" dirty="0" err="1" smtClean="0"/>
              <a:t>professar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somos</a:t>
            </a:r>
            <a:r>
              <a:rPr lang="en-US" dirty="0" smtClean="0"/>
              <a:t> </a:t>
            </a:r>
            <a:r>
              <a:rPr lang="en-US" dirty="0" err="1" smtClean="0"/>
              <a:t>seguidores</a:t>
            </a:r>
            <a:r>
              <a:rPr lang="en-US" dirty="0" smtClean="0"/>
              <a:t> de Cristo, </a:t>
            </a:r>
            <a:r>
              <a:rPr lang="en-US" dirty="0" err="1" smtClean="0"/>
              <a:t>devemos</a:t>
            </a:r>
            <a:r>
              <a:rPr lang="en-US" dirty="0" smtClean="0"/>
              <a:t> </a:t>
            </a:r>
            <a:r>
              <a:rPr lang="en-US" dirty="0" err="1" smtClean="0"/>
              <a:t>permitir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a </a:t>
            </a:r>
            <a:r>
              <a:rPr lang="en-US" dirty="0" err="1" smtClean="0"/>
              <a:t>vida</a:t>
            </a:r>
            <a:r>
              <a:rPr lang="en-US" dirty="0" smtClean="0"/>
              <a:t> </a:t>
            </a:r>
            <a:r>
              <a:rPr lang="en-US" dirty="0" err="1" smtClean="0"/>
              <a:t>perfeita</a:t>
            </a:r>
            <a:r>
              <a:rPr lang="en-US" dirty="0" smtClean="0"/>
              <a:t> de Jesus de </a:t>
            </a:r>
            <a:r>
              <a:rPr lang="en-US" dirty="0" err="1" smtClean="0"/>
              <a:t>obediência</a:t>
            </a:r>
            <a:r>
              <a:rPr lang="en-US" dirty="0" smtClean="0"/>
              <a:t> e </a:t>
            </a:r>
            <a:r>
              <a:rPr lang="en-US" dirty="0" err="1" smtClean="0"/>
              <a:t>fidelidade</a:t>
            </a:r>
            <a:r>
              <a:rPr lang="en-US" dirty="0" smtClean="0"/>
              <a:t> </a:t>
            </a:r>
            <a:r>
              <a:rPr lang="en-US" dirty="0" err="1" smtClean="0"/>
              <a:t>seja</a:t>
            </a:r>
            <a:r>
              <a:rPr lang="en-US" dirty="0" smtClean="0"/>
              <a:t> </a:t>
            </a:r>
            <a:r>
              <a:rPr lang="en-US" dirty="0" err="1" smtClean="0"/>
              <a:t>vivida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nós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731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Um </a:t>
            </a:r>
            <a:r>
              <a:rPr lang="en-US" dirty="0" err="1" smtClean="0"/>
              <a:t>homem</a:t>
            </a:r>
            <a:r>
              <a:rPr lang="en-US" dirty="0" smtClean="0"/>
              <a:t> era o principal </a:t>
            </a:r>
            <a:r>
              <a:rPr lang="en-US" dirty="0" err="1" smtClean="0"/>
              <a:t>suspeito</a:t>
            </a:r>
            <a:r>
              <a:rPr lang="en-US" dirty="0" smtClean="0"/>
              <a:t> de um </a:t>
            </a:r>
            <a:r>
              <a:rPr lang="en-US" dirty="0" err="1" smtClean="0"/>
              <a:t>assassinato</a:t>
            </a:r>
            <a:r>
              <a:rPr lang="en-US" dirty="0" smtClean="0"/>
              <a:t> brutal, mas </a:t>
            </a:r>
            <a:r>
              <a:rPr lang="en-US" dirty="0" err="1" smtClean="0"/>
              <a:t>todas</a:t>
            </a:r>
            <a:r>
              <a:rPr lang="en-US" dirty="0" smtClean="0"/>
              <a:t> as </a:t>
            </a:r>
            <a:r>
              <a:rPr lang="en-US" dirty="0" err="1" smtClean="0"/>
              <a:t>evidências</a:t>
            </a:r>
            <a:r>
              <a:rPr lang="en-US" dirty="0" smtClean="0"/>
              <a:t> </a:t>
            </a:r>
            <a:r>
              <a:rPr lang="en-US" dirty="0" err="1" smtClean="0"/>
              <a:t>eram</a:t>
            </a:r>
            <a:r>
              <a:rPr lang="en-US" dirty="0" smtClean="0"/>
              <a:t> </a:t>
            </a:r>
            <a:r>
              <a:rPr lang="en-US" dirty="0" err="1" smtClean="0"/>
              <a:t>circunstanciais</a:t>
            </a:r>
            <a:r>
              <a:rPr lang="en-US" dirty="0" smtClean="0"/>
              <a:t>. </a:t>
            </a:r>
            <a:r>
              <a:rPr lang="en-US" dirty="0" err="1" smtClean="0"/>
              <a:t>Portanto</a:t>
            </a:r>
            <a:r>
              <a:rPr lang="en-US" dirty="0" smtClean="0"/>
              <a:t>, o </a:t>
            </a:r>
            <a:r>
              <a:rPr lang="en-US" dirty="0" err="1" smtClean="0"/>
              <a:t>homem</a:t>
            </a:r>
            <a:r>
              <a:rPr lang="en-US" dirty="0" smtClean="0"/>
              <a:t> </a:t>
            </a:r>
            <a:r>
              <a:rPr lang="en-US" dirty="0" err="1" smtClean="0"/>
              <a:t>nunca</a:t>
            </a:r>
            <a:r>
              <a:rPr lang="en-US" dirty="0" smtClean="0"/>
              <a:t> </a:t>
            </a:r>
            <a:r>
              <a:rPr lang="en-US" dirty="0" err="1" smtClean="0"/>
              <a:t>foi</a:t>
            </a:r>
            <a:r>
              <a:rPr lang="en-US" dirty="0" smtClean="0"/>
              <a:t> </a:t>
            </a:r>
            <a:r>
              <a:rPr lang="en-US" dirty="0" err="1" smtClean="0"/>
              <a:t>preso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julgado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crime.</a:t>
            </a:r>
            <a:r>
              <a:rPr lang="en-US" baseline="0" dirty="0" smtClean="0"/>
              <a:t> </a:t>
            </a:r>
            <a:r>
              <a:rPr lang="en-US" dirty="0" smtClean="0"/>
              <a:t>Uma </a:t>
            </a:r>
            <a:r>
              <a:rPr lang="en-US" dirty="0" err="1" smtClean="0"/>
              <a:t>noite</a:t>
            </a:r>
            <a:r>
              <a:rPr lang="en-US" dirty="0" smtClean="0"/>
              <a:t>, </a:t>
            </a:r>
            <a:r>
              <a:rPr lang="en-US" dirty="0" err="1" smtClean="0"/>
              <a:t>ele</a:t>
            </a:r>
            <a:r>
              <a:rPr lang="en-US" dirty="0" smtClean="0"/>
              <a:t> </a:t>
            </a:r>
            <a:r>
              <a:rPr lang="en-US" dirty="0" err="1" smtClean="0"/>
              <a:t>estava</a:t>
            </a:r>
            <a:r>
              <a:rPr lang="en-US" dirty="0" smtClean="0"/>
              <a:t> </a:t>
            </a:r>
            <a:r>
              <a:rPr lang="en-US" dirty="0" err="1" smtClean="0"/>
              <a:t>viajando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rodovia</a:t>
            </a:r>
            <a:r>
              <a:rPr lang="en-US" dirty="0" smtClean="0"/>
              <a:t> </a:t>
            </a:r>
            <a:r>
              <a:rPr lang="en-US" dirty="0" err="1" smtClean="0"/>
              <a:t>interestadual</a:t>
            </a:r>
            <a:r>
              <a:rPr lang="en-US" dirty="0" smtClean="0"/>
              <a:t>. </a:t>
            </a:r>
            <a:r>
              <a:rPr lang="en-US" dirty="0" err="1" smtClean="0"/>
              <a:t>Aparentemente</a:t>
            </a:r>
            <a:r>
              <a:rPr lang="en-US" dirty="0" smtClean="0"/>
              <a:t>, </a:t>
            </a:r>
            <a:r>
              <a:rPr lang="en-US" dirty="0" err="1" smtClean="0"/>
              <a:t>ele</a:t>
            </a:r>
            <a:r>
              <a:rPr lang="en-US" dirty="0" smtClean="0"/>
              <a:t> se </a:t>
            </a:r>
            <a:r>
              <a:rPr lang="en-US" dirty="0" err="1" smtClean="0"/>
              <a:t>tornou</a:t>
            </a:r>
            <a:r>
              <a:rPr lang="en-US" dirty="0" smtClean="0"/>
              <a:t> </a:t>
            </a:r>
            <a:r>
              <a:rPr lang="en-US" dirty="0" err="1" smtClean="0"/>
              <a:t>sonolento</a:t>
            </a:r>
            <a:r>
              <a:rPr lang="en-US" dirty="0" smtClean="0"/>
              <a:t> e </a:t>
            </a:r>
            <a:r>
              <a:rPr lang="en-US" dirty="0" err="1" smtClean="0"/>
              <a:t>saiu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acostamento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soneca</a:t>
            </a:r>
            <a:r>
              <a:rPr lang="en-US" dirty="0" smtClean="0"/>
              <a:t>. </a:t>
            </a:r>
            <a:r>
              <a:rPr lang="en-US" dirty="0" err="1" smtClean="0"/>
              <a:t>Enquanto</a:t>
            </a:r>
            <a:r>
              <a:rPr lang="en-US" dirty="0" smtClean="0"/>
              <a:t> </a:t>
            </a:r>
            <a:r>
              <a:rPr lang="en-US" dirty="0" err="1" smtClean="0"/>
              <a:t>ele</a:t>
            </a:r>
            <a:r>
              <a:rPr lang="en-US" dirty="0" smtClean="0"/>
              <a:t> </a:t>
            </a:r>
            <a:r>
              <a:rPr lang="en-US" dirty="0" err="1" smtClean="0"/>
              <a:t>dormia</a:t>
            </a:r>
            <a:r>
              <a:rPr lang="en-US" dirty="0" smtClean="0"/>
              <a:t>, um </a:t>
            </a:r>
            <a:r>
              <a:rPr lang="en-US" dirty="0" err="1" smtClean="0"/>
              <a:t>caminhão</a:t>
            </a:r>
            <a:r>
              <a:rPr lang="en-US" dirty="0" smtClean="0"/>
              <a:t> </a:t>
            </a:r>
            <a:r>
              <a:rPr lang="en-US" dirty="0" err="1" smtClean="0"/>
              <a:t>carregado</a:t>
            </a:r>
            <a:r>
              <a:rPr lang="en-US" dirty="0" smtClean="0"/>
              <a:t> com </a:t>
            </a:r>
            <a:r>
              <a:rPr lang="en-US" dirty="0" err="1" smtClean="0"/>
              <a:t>toras</a:t>
            </a:r>
            <a:r>
              <a:rPr lang="en-US" dirty="0" smtClean="0"/>
              <a:t> 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aproximou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269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Assim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dirty="0" smtClean="0"/>
              <a:t> o </a:t>
            </a:r>
            <a:r>
              <a:rPr lang="en-US" dirty="0" err="1" smtClean="0"/>
              <a:t>caminhão</a:t>
            </a:r>
            <a:r>
              <a:rPr lang="en-US" dirty="0" smtClean="0"/>
              <a:t> </a:t>
            </a:r>
            <a:r>
              <a:rPr lang="en-US" dirty="0" err="1" smtClean="0"/>
              <a:t>passou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</a:t>
            </a:r>
            <a:r>
              <a:rPr lang="en-US" dirty="0" err="1" smtClean="0"/>
              <a:t>veículo</a:t>
            </a:r>
            <a:r>
              <a:rPr lang="en-US" dirty="0" smtClean="0"/>
              <a:t> do </a:t>
            </a:r>
            <a:r>
              <a:rPr lang="en-US" dirty="0" err="1" smtClean="0"/>
              <a:t>homem</a:t>
            </a:r>
            <a:r>
              <a:rPr lang="en-US" dirty="0" smtClean="0"/>
              <a:t>, a </a:t>
            </a:r>
            <a:r>
              <a:rPr lang="en-US" dirty="0" err="1" smtClean="0"/>
              <a:t>corrente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segurava</a:t>
            </a:r>
            <a:r>
              <a:rPr lang="en-US" dirty="0" smtClean="0"/>
              <a:t> as </a:t>
            </a:r>
            <a:r>
              <a:rPr lang="en-US" dirty="0" err="1" smtClean="0"/>
              <a:t>toras</a:t>
            </a:r>
            <a:r>
              <a:rPr lang="en-US" dirty="0" smtClean="0"/>
              <a:t> </a:t>
            </a:r>
            <a:r>
              <a:rPr lang="en-US" dirty="0" err="1" smtClean="0"/>
              <a:t>quebrou</a:t>
            </a:r>
            <a:r>
              <a:rPr lang="en-US" dirty="0" smtClean="0"/>
              <a:t>. As </a:t>
            </a:r>
            <a:r>
              <a:rPr lang="en-US" dirty="0" err="1" smtClean="0"/>
              <a:t>toras</a:t>
            </a:r>
            <a:r>
              <a:rPr lang="en-US" dirty="0" smtClean="0"/>
              <a:t> </a:t>
            </a:r>
            <a:r>
              <a:rPr lang="en-US" dirty="0" err="1" smtClean="0"/>
              <a:t>caíram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</a:t>
            </a:r>
            <a:r>
              <a:rPr lang="en-US" dirty="0" err="1" smtClean="0"/>
              <a:t>seu</a:t>
            </a:r>
            <a:r>
              <a:rPr lang="en-US" dirty="0" smtClean="0"/>
              <a:t> </a:t>
            </a:r>
            <a:r>
              <a:rPr lang="en-US" dirty="0" err="1" smtClean="0"/>
              <a:t>carro</a:t>
            </a:r>
            <a:r>
              <a:rPr lang="en-US" dirty="0" smtClean="0"/>
              <a:t> </a:t>
            </a:r>
            <a:r>
              <a:rPr lang="en-US" dirty="0" err="1" smtClean="0"/>
              <a:t>matando</a:t>
            </a:r>
            <a:r>
              <a:rPr lang="en-US" dirty="0" smtClean="0"/>
              <a:t>-o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hora</a:t>
            </a:r>
            <a:r>
              <a:rPr lang="en-US" baseline="0" dirty="0" smtClean="0"/>
              <a:t>. </a:t>
            </a:r>
            <a:r>
              <a:rPr lang="en-US" dirty="0" smtClean="0"/>
              <a:t> </a:t>
            </a:r>
            <a:r>
              <a:rPr lang="en-US" dirty="0" err="1" smtClean="0"/>
              <a:t>Foi</a:t>
            </a:r>
            <a:r>
              <a:rPr lang="en-US" dirty="0" smtClean="0"/>
              <a:t> um </a:t>
            </a:r>
            <a:r>
              <a:rPr lang="en-US" dirty="0" err="1" smtClean="0"/>
              <a:t>acidente</a:t>
            </a:r>
            <a:r>
              <a:rPr lang="en-US" dirty="0" smtClean="0"/>
              <a:t>? </a:t>
            </a:r>
            <a:r>
              <a:rPr lang="en-US" dirty="0" err="1" smtClean="0"/>
              <a:t>Ou</a:t>
            </a:r>
            <a:r>
              <a:rPr lang="en-US" dirty="0" smtClean="0"/>
              <a:t> era o </a:t>
            </a:r>
            <a:r>
              <a:rPr lang="en-US" dirty="0" err="1" smtClean="0"/>
              <a:t>princípio</a:t>
            </a:r>
            <a:r>
              <a:rPr lang="en-US" dirty="0" smtClean="0"/>
              <a:t> da </a:t>
            </a:r>
            <a:r>
              <a:rPr lang="en-US" dirty="0" err="1" smtClean="0"/>
              <a:t>justiça</a:t>
            </a:r>
            <a:r>
              <a:rPr lang="en-US" dirty="0" smtClean="0"/>
              <a:t> </a:t>
            </a:r>
            <a:r>
              <a:rPr lang="en-US" dirty="0" err="1" smtClean="0"/>
              <a:t>divina</a:t>
            </a:r>
            <a:r>
              <a:rPr lang="en-US" dirty="0" smtClean="0"/>
              <a:t> </a:t>
            </a:r>
            <a:r>
              <a:rPr lang="en-US" dirty="0" err="1" smtClean="0"/>
              <a:t>fazendo</a:t>
            </a:r>
            <a:r>
              <a:rPr lang="en-US" dirty="0" smtClean="0"/>
              <a:t> o </a:t>
            </a:r>
            <a:r>
              <a:rPr lang="en-US" dirty="0" err="1" smtClean="0"/>
              <a:t>que</a:t>
            </a:r>
            <a:r>
              <a:rPr lang="en-US" dirty="0" smtClean="0"/>
              <a:t> o</a:t>
            </a:r>
            <a:r>
              <a:rPr lang="en-US" baseline="0" dirty="0" smtClean="0"/>
              <a:t> </a:t>
            </a:r>
            <a:r>
              <a:rPr lang="en-US" dirty="0" err="1" smtClean="0"/>
              <a:t>sistema</a:t>
            </a:r>
            <a:r>
              <a:rPr lang="en-US" dirty="0" smtClean="0"/>
              <a:t> de </a:t>
            </a:r>
            <a:r>
              <a:rPr lang="en-US" dirty="0" err="1" smtClean="0"/>
              <a:t>justiça</a:t>
            </a:r>
            <a:r>
              <a:rPr lang="en-US" dirty="0" smtClean="0"/>
              <a:t> dos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homens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poderia</a:t>
            </a:r>
            <a:r>
              <a:rPr lang="en-US" dirty="0" smtClean="0"/>
              <a:t> </a:t>
            </a:r>
            <a:r>
              <a:rPr lang="en-US" dirty="0" err="1" smtClean="0"/>
              <a:t>fazer</a:t>
            </a:r>
            <a:r>
              <a:rPr lang="en-US" dirty="0" smtClean="0"/>
              <a:t>? </a:t>
            </a:r>
            <a:r>
              <a:rPr lang="en-US" dirty="0" err="1" smtClean="0"/>
              <a:t>Ninguém</a:t>
            </a:r>
            <a:r>
              <a:rPr lang="en-US" dirty="0" smtClean="0"/>
              <a:t>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dizer</a:t>
            </a:r>
            <a:r>
              <a:rPr lang="en-US" dirty="0" smtClean="0"/>
              <a:t> com </a:t>
            </a:r>
            <a:r>
              <a:rPr lang="en-US" dirty="0" err="1" smtClean="0"/>
              <a:t>certeza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dirty="0" smtClean="0"/>
              <a:t>Mas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coisa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certa</a:t>
            </a:r>
            <a:r>
              <a:rPr lang="en-US" dirty="0" smtClean="0"/>
              <a:t>. Uma </a:t>
            </a:r>
            <a:r>
              <a:rPr lang="en-US" dirty="0" err="1" smtClean="0"/>
              <a:t>pessoa</a:t>
            </a:r>
            <a:r>
              <a:rPr lang="en-US" dirty="0" smtClean="0"/>
              <a:t>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escapar</a:t>
            </a:r>
            <a:r>
              <a:rPr lang="en-US" dirty="0" smtClean="0"/>
              <a:t> do </a:t>
            </a:r>
            <a:r>
              <a:rPr lang="en-US" dirty="0" err="1" smtClean="0"/>
              <a:t>sistema</a:t>
            </a:r>
            <a:r>
              <a:rPr lang="en-US" dirty="0" smtClean="0"/>
              <a:t> de </a:t>
            </a:r>
            <a:r>
              <a:rPr lang="en-US" dirty="0" err="1" smtClean="0"/>
              <a:t>justiça</a:t>
            </a:r>
            <a:r>
              <a:rPr lang="en-US" dirty="0" smtClean="0"/>
              <a:t> dos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homens</a:t>
            </a:r>
            <a:r>
              <a:rPr lang="en-US" dirty="0" smtClean="0"/>
              <a:t>, mas </a:t>
            </a:r>
            <a:r>
              <a:rPr lang="en-US" dirty="0" err="1" smtClean="0"/>
              <a:t>ele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ela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escapa</a:t>
            </a:r>
            <a:r>
              <a:rPr lang="en-US" dirty="0" smtClean="0"/>
              <a:t> da </a:t>
            </a:r>
            <a:r>
              <a:rPr lang="en-US" dirty="0" err="1" smtClean="0"/>
              <a:t>justiça</a:t>
            </a:r>
            <a:r>
              <a:rPr lang="en-US" dirty="0" smtClean="0"/>
              <a:t> de Deus. “</a:t>
            </a:r>
            <a:r>
              <a:rPr lang="en-US" dirty="0" err="1" smtClean="0"/>
              <a:t>Pois</a:t>
            </a:r>
            <a:r>
              <a:rPr lang="en-US" dirty="0" smtClean="0"/>
              <a:t> </a:t>
            </a:r>
            <a:r>
              <a:rPr lang="en-US" dirty="0" err="1" smtClean="0"/>
              <a:t>todos</a:t>
            </a:r>
            <a:r>
              <a:rPr lang="en-US" dirty="0" smtClean="0"/>
              <a:t> </a:t>
            </a:r>
            <a:r>
              <a:rPr lang="en-US" dirty="0" err="1" smtClean="0"/>
              <a:t>havemos</a:t>
            </a:r>
            <a:r>
              <a:rPr lang="en-US" dirty="0" smtClean="0"/>
              <a:t> de </a:t>
            </a:r>
            <a:r>
              <a:rPr lang="en-US" dirty="0" err="1" smtClean="0"/>
              <a:t>comparecer</a:t>
            </a:r>
            <a:r>
              <a:rPr lang="en-US" dirty="0" smtClean="0"/>
              <a:t> ante o tribunal de Cristo.” (</a:t>
            </a:r>
            <a:r>
              <a:rPr lang="en-US" dirty="0" err="1" smtClean="0"/>
              <a:t>Romanos</a:t>
            </a:r>
            <a:r>
              <a:rPr lang="en-US" dirty="0" smtClean="0"/>
              <a:t> 14:10) E de </a:t>
            </a:r>
            <a:r>
              <a:rPr lang="en-US" dirty="0" err="1" smtClean="0"/>
              <a:t>Seu</a:t>
            </a:r>
            <a:r>
              <a:rPr lang="en-US" dirty="0" smtClean="0"/>
              <a:t> </a:t>
            </a:r>
            <a:r>
              <a:rPr lang="en-US" dirty="0" err="1" smtClean="0"/>
              <a:t>veredicto</a:t>
            </a:r>
            <a:r>
              <a:rPr lang="en-US" dirty="0" smtClean="0"/>
              <a:t>,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há</a:t>
            </a:r>
            <a:r>
              <a:rPr lang="en-US" dirty="0" smtClean="0"/>
              <a:t> </a:t>
            </a:r>
            <a:r>
              <a:rPr lang="en-US" dirty="0" err="1" smtClean="0"/>
              <a:t>recurso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41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Todas as pedras e tábuas eram previamente preparadas em outros lugares e depois trazidas ao lugar do templo, onde eram silenciosamente colocadas (1 Reis 6:7).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264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Deverei eu estar sozinho no juízo </a:t>
            </a:r>
            <a:r>
              <a:rPr lang="pt-BR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</a:t>
            </a: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-advento?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Graças a Deus, não! No julgamento, Jesus é o Advogado, o Juiz e a Testemunha do cristão. Se você viver para Jesus, jamais perderá essa causa (Romanos 8:1; Colossenses 1:12-14).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800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Então</a:t>
            </a:r>
            <a:r>
              <a:rPr lang="en-US" dirty="0" smtClean="0"/>
              <a:t>, amigo,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há</a:t>
            </a:r>
            <a:r>
              <a:rPr lang="en-US" dirty="0" smtClean="0"/>
              <a:t> nada a </a:t>
            </a:r>
            <a:r>
              <a:rPr lang="en-US" dirty="0" err="1" smtClean="0"/>
              <a:t>temer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o </a:t>
            </a:r>
            <a:r>
              <a:rPr lang="en-US" dirty="0" err="1" smtClean="0"/>
              <a:t>Dia</a:t>
            </a:r>
            <a:r>
              <a:rPr lang="en-US" dirty="0" smtClean="0"/>
              <a:t> do </a:t>
            </a:r>
            <a:r>
              <a:rPr lang="en-US" dirty="0" err="1" smtClean="0"/>
              <a:t>Juízo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aqueles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amam</a:t>
            </a:r>
            <a:r>
              <a:rPr lang="en-US" dirty="0" smtClean="0"/>
              <a:t> e </a:t>
            </a:r>
            <a:r>
              <a:rPr lang="en-US" dirty="0" err="1" smtClean="0"/>
              <a:t>seguem</a:t>
            </a:r>
            <a:r>
              <a:rPr lang="en-US" dirty="0" smtClean="0"/>
              <a:t> a Jesus com </a:t>
            </a:r>
            <a:r>
              <a:rPr lang="en-US" dirty="0" err="1" smtClean="0"/>
              <a:t>todo</a:t>
            </a:r>
            <a:r>
              <a:rPr lang="en-US" dirty="0" smtClean="0"/>
              <a:t> o </a:t>
            </a:r>
            <a:r>
              <a:rPr lang="en-US" dirty="0" err="1" smtClean="0"/>
              <a:t>seu</a:t>
            </a:r>
            <a:r>
              <a:rPr lang="en-US" dirty="0" smtClean="0"/>
              <a:t> </a:t>
            </a:r>
            <a:r>
              <a:rPr lang="en-US" dirty="0" err="1" smtClean="0"/>
              <a:t>coração</a:t>
            </a:r>
            <a:r>
              <a:rPr lang="en-US" dirty="0" smtClean="0"/>
              <a:t> e alma. Jesus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apresentar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méritos</a:t>
            </a:r>
            <a:r>
              <a:rPr lang="en-US" dirty="0" smtClean="0"/>
              <a:t> de </a:t>
            </a:r>
            <a:r>
              <a:rPr lang="en-US" dirty="0" err="1" smtClean="0"/>
              <a:t>Seu</a:t>
            </a:r>
            <a:r>
              <a:rPr lang="en-US" dirty="0" smtClean="0"/>
              <a:t> </a:t>
            </a:r>
            <a:r>
              <a:rPr lang="en-US" dirty="0" err="1" smtClean="0"/>
              <a:t>próprio</a:t>
            </a:r>
            <a:r>
              <a:rPr lang="en-US" dirty="0" smtClean="0"/>
              <a:t> </a:t>
            </a:r>
            <a:r>
              <a:rPr lang="en-US" dirty="0" err="1" smtClean="0"/>
              <a:t>sangue</a:t>
            </a:r>
            <a:r>
              <a:rPr lang="en-US" dirty="0" smtClean="0"/>
              <a:t> </a:t>
            </a:r>
            <a:r>
              <a:rPr lang="en-US" dirty="0" err="1" smtClean="0"/>
              <a:t>derramado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cobrir</a:t>
            </a:r>
            <a:r>
              <a:rPr lang="en-US" dirty="0" smtClean="0"/>
              <a:t> </a:t>
            </a:r>
            <a:r>
              <a:rPr lang="en-US" dirty="0" err="1" smtClean="0"/>
              <a:t>todo</a:t>
            </a:r>
            <a:r>
              <a:rPr lang="en-US" dirty="0" smtClean="0"/>
              <a:t> </a:t>
            </a:r>
            <a:r>
              <a:rPr lang="en-US" dirty="0" err="1" smtClean="0"/>
              <a:t>pecado</a:t>
            </a:r>
            <a:r>
              <a:rPr lang="en-US" dirty="0" smtClean="0"/>
              <a:t> </a:t>
            </a:r>
            <a:r>
              <a:rPr lang="en-US" dirty="0" err="1" smtClean="0"/>
              <a:t>confessado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461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João </a:t>
            </a:r>
            <a:r>
              <a:rPr lang="en-US" dirty="0" err="1" smtClean="0"/>
              <a:t>escreveu</a:t>
            </a:r>
            <a:r>
              <a:rPr lang="en-US" dirty="0" smtClean="0"/>
              <a:t>: “O </a:t>
            </a:r>
            <a:r>
              <a:rPr lang="en-US" dirty="0" err="1" smtClean="0"/>
              <a:t>sangue</a:t>
            </a:r>
            <a:r>
              <a:rPr lang="en-US" dirty="0" smtClean="0"/>
              <a:t> de Jesus Cristo, </a:t>
            </a:r>
            <a:r>
              <a:rPr lang="en-US" dirty="0" err="1" smtClean="0"/>
              <a:t>seu</a:t>
            </a:r>
            <a:r>
              <a:rPr lang="en-US" dirty="0" smtClean="0"/>
              <a:t> Filho,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purifica</a:t>
            </a:r>
            <a:r>
              <a:rPr lang="en-US" dirty="0" smtClean="0"/>
              <a:t> de </a:t>
            </a:r>
            <a:r>
              <a:rPr lang="en-US" dirty="0" err="1" smtClean="0"/>
              <a:t>todo</a:t>
            </a:r>
            <a:r>
              <a:rPr lang="en-US" dirty="0" smtClean="0"/>
              <a:t> o </a:t>
            </a:r>
            <a:r>
              <a:rPr lang="en-US" dirty="0" err="1" smtClean="0"/>
              <a:t>pecado</a:t>
            </a:r>
            <a:r>
              <a:rPr lang="en-US" dirty="0" smtClean="0"/>
              <a:t>” (1 João 1:7). O </a:t>
            </a:r>
            <a:r>
              <a:rPr lang="en-US" dirty="0" err="1" smtClean="0"/>
              <a:t>julgamento</a:t>
            </a:r>
            <a:r>
              <a:rPr lang="en-US" dirty="0" smtClean="0"/>
              <a:t> é </a:t>
            </a:r>
            <a:r>
              <a:rPr lang="en-US" dirty="0" err="1" smtClean="0"/>
              <a:t>bom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aqueles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amam</a:t>
            </a:r>
            <a:r>
              <a:rPr lang="en-US" dirty="0" smtClean="0"/>
              <a:t> e </a:t>
            </a:r>
            <a:r>
              <a:rPr lang="en-US" dirty="0" err="1" smtClean="0"/>
              <a:t>servem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Senhor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176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Estamos</a:t>
            </a:r>
            <a:r>
              <a:rPr lang="en-US" dirty="0" smtClean="0"/>
              <a:t> </a:t>
            </a:r>
            <a:r>
              <a:rPr lang="en-US" dirty="0" err="1" smtClean="0"/>
              <a:t>vivendo</a:t>
            </a:r>
            <a:r>
              <a:rPr lang="en-US" dirty="0" smtClean="0"/>
              <a:t> </a:t>
            </a:r>
            <a:r>
              <a:rPr lang="en-US" dirty="0" err="1" smtClean="0"/>
              <a:t>nas</a:t>
            </a:r>
            <a:r>
              <a:rPr lang="en-US" dirty="0" smtClean="0"/>
              <a:t> </a:t>
            </a:r>
            <a:r>
              <a:rPr lang="en-US" dirty="0" err="1" smtClean="0"/>
              <a:t>últimas</a:t>
            </a:r>
            <a:r>
              <a:rPr lang="en-US" dirty="0" smtClean="0"/>
              <a:t> </a:t>
            </a:r>
            <a:r>
              <a:rPr lang="en-US" dirty="0" err="1" smtClean="0"/>
              <a:t>horas</a:t>
            </a:r>
            <a:r>
              <a:rPr lang="en-US" dirty="0" smtClean="0"/>
              <a:t> da Terra.</a:t>
            </a:r>
            <a:r>
              <a:rPr lang="en-US" baseline="0" dirty="0" smtClean="0"/>
              <a:t> </a:t>
            </a:r>
            <a:r>
              <a:rPr lang="en-US" dirty="0" smtClean="0"/>
              <a:t>O </a:t>
            </a:r>
            <a:r>
              <a:rPr lang="en-US" dirty="0" err="1" smtClean="0"/>
              <a:t>juízo</a:t>
            </a:r>
            <a:r>
              <a:rPr lang="en-US" dirty="0" smtClean="0"/>
              <a:t> </a:t>
            </a:r>
            <a:r>
              <a:rPr lang="en-US" dirty="0" err="1" smtClean="0"/>
              <a:t>pré-advento</a:t>
            </a:r>
            <a:r>
              <a:rPr lang="en-US" dirty="0" smtClean="0"/>
              <a:t> </a:t>
            </a:r>
            <a:r>
              <a:rPr lang="en-US" dirty="0" err="1" smtClean="0"/>
              <a:t>foi</a:t>
            </a:r>
            <a:r>
              <a:rPr lang="en-US" dirty="0" smtClean="0"/>
              <a:t> a </a:t>
            </a:r>
            <a:r>
              <a:rPr lang="en-US" dirty="0" err="1" smtClean="0"/>
              <a:t>convocação</a:t>
            </a:r>
            <a:r>
              <a:rPr lang="en-US" dirty="0" smtClean="0"/>
              <a:t> do tribunal do </a:t>
            </a:r>
            <a:r>
              <a:rPr lang="en-US" dirty="0" err="1" smtClean="0"/>
              <a:t>céu</a:t>
            </a:r>
            <a:r>
              <a:rPr lang="en-US" dirty="0" smtClean="0"/>
              <a:t> </a:t>
            </a:r>
            <a:r>
              <a:rPr lang="en-US" dirty="0" err="1" smtClean="0"/>
              <a:t>desde</a:t>
            </a:r>
            <a:r>
              <a:rPr lang="en-US" dirty="0" smtClean="0"/>
              <a:t> 1844.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Hoje</a:t>
            </a:r>
            <a:r>
              <a:rPr lang="en-US" baseline="0" dirty="0" smtClean="0"/>
              <a:t> Jesus </a:t>
            </a:r>
            <a:r>
              <a:rPr lang="en-US" baseline="0" dirty="0" err="1" smtClean="0"/>
              <a:t>faz</a:t>
            </a:r>
            <a:r>
              <a:rPr lang="en-US" baseline="0" dirty="0" smtClean="0"/>
              <a:t> um </a:t>
            </a:r>
            <a:r>
              <a:rPr lang="en-US" baseline="0" dirty="0" err="1" smtClean="0"/>
              <a:t>convite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você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aceite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seu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advogado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Irá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recusá</a:t>
            </a:r>
            <a:r>
              <a:rPr lang="en-US" baseline="0" dirty="0" smtClean="0"/>
              <a:t>-Lo?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76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achou um punhado de cordas usadas para amarrar as ovelhas e uniu-as num pequeno chicote. Então o Filho de Deus bradou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voz de autoridade: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“Tirai daqui estas coisas; não façais da casa de Meu Pai casa de negócio” (João 2:16).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47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Passando de uma banca para outra, Ele libertou os animais e virou as mesas dos cambistas.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0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Sentindo que estavam na presença da Onipotência, os aterrados mercadores fugiram do pátio do templo sem olhar para trás. Jesus desejava que as pessoas tivessem uma concepção clara do amor e pureza de Seu Pai celestial. Eis por que Seu coração Se magoou ao ver o santo templo transformado em mercado aberto.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22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 anos antes, o profeta Daniel predisse acerca de outra ocasião quando o templo seria purificado (Daniel 7:13). A verdade divina seria distorcida e Seu povo oprimido. E uma vez mais o Senhor viria para purificar Seu santuário.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A5505-0593-D04E-AB50-2EF8DA4B75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7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2AAB-1C0A-3C40-8867-09CE1DCC06E0}" type="datetimeFigureOut">
              <a:rPr lang="en-US" smtClean="0"/>
              <a:t>05/10/13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2339-F636-D14D-8C26-07E01AAD6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9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2AAB-1C0A-3C40-8867-09CE1DCC06E0}" type="datetimeFigureOut">
              <a:rPr lang="en-US" smtClean="0"/>
              <a:t>05/10/13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2339-F636-D14D-8C26-07E01AAD6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2AAB-1C0A-3C40-8867-09CE1DCC06E0}" type="datetimeFigureOut">
              <a:rPr lang="en-US" smtClean="0"/>
              <a:t>05/10/13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2339-F636-D14D-8C26-07E01AAD6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12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2AAB-1C0A-3C40-8867-09CE1DCC06E0}" type="datetimeFigureOut">
              <a:rPr lang="en-US" smtClean="0"/>
              <a:t>05/10/13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2339-F636-D14D-8C26-07E01AAD6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7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2AAB-1C0A-3C40-8867-09CE1DCC06E0}" type="datetimeFigureOut">
              <a:rPr lang="en-US" smtClean="0"/>
              <a:t>05/10/13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2339-F636-D14D-8C26-07E01AAD6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63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2AAB-1C0A-3C40-8867-09CE1DCC06E0}" type="datetimeFigureOut">
              <a:rPr lang="en-US" smtClean="0"/>
              <a:t>05/10/13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2339-F636-D14D-8C26-07E01AAD6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5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2AAB-1C0A-3C40-8867-09CE1DCC06E0}" type="datetimeFigureOut">
              <a:rPr lang="en-US" smtClean="0"/>
              <a:t>05/10/13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2339-F636-D14D-8C26-07E01AAD6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82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2AAB-1C0A-3C40-8867-09CE1DCC06E0}" type="datetimeFigureOut">
              <a:rPr lang="en-US" smtClean="0"/>
              <a:t>05/10/13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2339-F636-D14D-8C26-07E01AAD6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65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2AAB-1C0A-3C40-8867-09CE1DCC06E0}" type="datetimeFigureOut">
              <a:rPr lang="en-US" smtClean="0"/>
              <a:t>05/10/13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2339-F636-D14D-8C26-07E01AAD6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2AAB-1C0A-3C40-8867-09CE1DCC06E0}" type="datetimeFigureOut">
              <a:rPr lang="en-US" smtClean="0"/>
              <a:t>05/10/13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2339-F636-D14D-8C26-07E01AAD6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00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2AAB-1C0A-3C40-8867-09CE1DCC06E0}" type="datetimeFigureOut">
              <a:rPr lang="en-US" smtClean="0"/>
              <a:t>05/10/13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2339-F636-D14D-8C26-07E01AAD6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80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32AAB-1C0A-3C40-8867-09CE1DCC06E0}" type="datetimeFigureOut">
              <a:rPr lang="en-US" smtClean="0"/>
              <a:t>05/10/13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02339-F636-D14D-8C26-07E01AAD6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2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lide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5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6091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9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60308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9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0788" y="248487"/>
            <a:ext cx="4427621" cy="2549244"/>
          </a:xfrm>
        </p:spPr>
        <p:txBody>
          <a:bodyPr>
            <a:normAutofit fontScale="90000"/>
          </a:bodyPr>
          <a:lstStyle/>
          <a:p>
            <a:pPr lvl="0"/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quem esse animal representava?</a:t>
            </a:r>
            <a:b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928471"/>
            <a:ext cx="4038600" cy="24055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“Aquele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carneiro com dois chifres, que viste, são os reis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 Média e da Pérsia.”</a:t>
            </a:r>
          </a:p>
          <a:p>
            <a:pPr marL="0" indent="0">
              <a:buNone/>
            </a:pPr>
            <a:endParaRPr lang="pt-BR" sz="1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Daniel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8:20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64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16" y="118222"/>
            <a:ext cx="4368800" cy="2265362"/>
          </a:xfrm>
        </p:spPr>
        <p:txBody>
          <a:bodyPr/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que isso significava? 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7913" y="2562868"/>
            <a:ext cx="4697224" cy="37416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“Mas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bode peludo é 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rei da Grécia;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chifre grande entre os olhos é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primeiro rei;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ter sido quebrado, levantando-se quatro em lugar dele, significa que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quatro reinos se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levantarão deste povo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1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Daniel 8:21 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22</a:t>
            </a:r>
            <a:endParaRPr lang="pt-BR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802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85976" cy="1966538"/>
          </a:xfrm>
        </p:spPr>
        <p:txBody>
          <a:bodyPr/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poder ele representa? 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23882"/>
            <a:ext cx="4038600" cy="3302281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“Em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vista de ter Cláudio decretado que todos os judeus se retirassem de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Roma.” </a:t>
            </a:r>
          </a:p>
          <a:p>
            <a:pPr marL="0" indent="0">
              <a:buNone/>
            </a:pPr>
            <a:endParaRPr lang="pt-BR" sz="1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Atos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18:2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143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8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 quanto tempo ele seria purificado?</a:t>
            </a:r>
            <a:b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3137" y="1961246"/>
            <a:ext cx="7245758" cy="1880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“Até duas mil e trezentas tardes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manhãs; e o santuário será purificado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 algn="ctr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Daniel 8:14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6016" y="4372581"/>
            <a:ext cx="3392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2300 DIAS-ANOS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2114" y="5669039"/>
            <a:ext cx="471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Tarde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manhã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” = 1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dia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51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2430"/>
            <a:ext cx="4158361" cy="1585721"/>
          </a:xfrm>
        </p:spPr>
        <p:txBody>
          <a:bodyPr>
            <a:normAutofit/>
          </a:bodyPr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Como Daniel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reagiu?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760304"/>
            <a:ext cx="4038600" cy="3464884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“Eu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Daniel, enfraqueci e estive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enfermo alguns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dias... Espantava-me com a visão, e não havia quem a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entendesse.”</a:t>
            </a:r>
          </a:p>
          <a:p>
            <a:pPr marL="0" indent="0">
              <a:buNone/>
            </a:pPr>
            <a:endParaRPr lang="pt-BR" sz="1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Daniel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8:27</a:t>
            </a:r>
            <a:endParaRPr lang="pt-BR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43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60515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8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2618"/>
            <a:ext cx="8229600" cy="857994"/>
          </a:xfrm>
        </p:spPr>
        <p:txBody>
          <a:bodyPr/>
          <a:lstStyle/>
          <a:p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</a:t>
            </a:r>
            <a:r>
              <a:rPr lang="en-US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explicação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da </a:t>
            </a:r>
            <a:r>
              <a:rPr lang="en-US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profecia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0372" y="1505201"/>
            <a:ext cx="7627776" cy="20708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“Setenta semanas estão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determinadas sobre o teu povo e sobre a tua santa cidade... para selar a visão e a profecia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 algn="ctr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Daniel 9:24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4815" y="4025718"/>
            <a:ext cx="24078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70 SEMANAS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4260" y="6068256"/>
            <a:ext cx="18918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490 ANOS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" name="Picture 9" descr="060912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60" y="4600083"/>
            <a:ext cx="1845496" cy="1384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374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4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oportunidade de 490 anos para cumprir o propósito de apresentar o Messias ao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mundo. 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050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4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0127" y="4522660"/>
            <a:ext cx="481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Decreto do rei </a:t>
            </a:r>
            <a:r>
              <a:rPr lang="pt-BR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Artaxerxes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128" y="3717227"/>
            <a:ext cx="1737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457 A.C.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27814" y="617418"/>
            <a:ext cx="43531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70 SEMANAS</a:t>
            </a:r>
            <a:endParaRPr lang="en-US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449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24046" cy="2219180"/>
          </a:xfrm>
        </p:spPr>
        <p:txBody>
          <a:bodyPr>
            <a:normAutofit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Quando inicia as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profecias dos 2.300 anos e das 70 semanas? 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77884"/>
            <a:ext cx="4957011" cy="3667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“Sabe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entende: desde a saída da ordem para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restaurar 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para edificar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Jerusalém,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até ao Ungido, ao Príncipe, sete semanas e sessenta e duas semanas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Daniel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9:25</a:t>
            </a:r>
            <a:r>
              <a:rPr lang="pt-BR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409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6"/>
          <p:cNvSpPr txBox="1"/>
          <p:nvPr/>
        </p:nvSpPr>
        <p:spPr>
          <a:xfrm>
            <a:off x="2327814" y="617418"/>
            <a:ext cx="43531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70 SEMANAS</a:t>
            </a:r>
            <a:endParaRPr lang="en-US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264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0800" y="5300741"/>
            <a:ext cx="78399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“Messias”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é a palavra hebraica para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“ungido”. </a:t>
            </a:r>
          </a:p>
          <a:p>
            <a:pPr algn="ctr"/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“Cristo”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é seu equivalente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grego.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27814" y="617418"/>
            <a:ext cx="43531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70 SEMANAS</a:t>
            </a:r>
            <a:endParaRPr lang="en-US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944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327814" y="617418"/>
            <a:ext cx="43531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70 SEMANAS</a:t>
            </a:r>
            <a:endParaRPr lang="en-US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304" y="5288726"/>
            <a:ext cx="8423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dia profético =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ano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literal</a:t>
            </a:r>
          </a:p>
          <a:p>
            <a:pPr algn="ctr"/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(Números 14:34; Ezequiel 4:6 e Lucas 13:32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 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436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3711" y="449755"/>
            <a:ext cx="41773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7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483	</a:t>
            </a:r>
          </a:p>
          <a:p>
            <a:r>
              <a:rPr lang="pt-BR" sz="7200" b="1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+ 457</a:t>
            </a:r>
            <a:r>
              <a:rPr lang="pt-BR" sz="7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pt-BR" sz="7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sz="7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26 </a:t>
            </a:r>
            <a:r>
              <a:rPr lang="pt-BR" sz="7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r>
              <a:rPr lang="pt-BR" sz="7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.C.</a:t>
            </a:r>
          </a:p>
          <a:p>
            <a:r>
              <a:rPr lang="pt-BR" sz="7200" b="1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+     1     </a:t>
            </a:r>
          </a:p>
          <a:p>
            <a:r>
              <a:rPr lang="pt-BR" sz="7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27 </a:t>
            </a:r>
            <a:r>
              <a:rPr lang="pt-BR" sz="7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r>
              <a:rPr lang="pt-BR" sz="7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.C.</a:t>
            </a:r>
            <a:endParaRPr lang="pt-BR" sz="7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381" y="1116457"/>
            <a:ext cx="6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Anos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95381" y="2213720"/>
            <a:ext cx="121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Data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inicia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381" y="4421640"/>
            <a:ext cx="434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ano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 A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.C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e 1 D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.C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(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não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existe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ano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zero)</a:t>
            </a:r>
          </a:p>
        </p:txBody>
      </p:sp>
    </p:spTree>
    <p:extLst>
      <p:ext uri="{BB962C8B-B14F-4D97-AF65-F5344CB8AC3E}">
        <p14:creationId xmlns:p14="http://schemas.microsoft.com/office/powerpoint/2010/main" val="83010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6568" y="5402612"/>
            <a:ext cx="8411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“O </a:t>
            </a:r>
            <a:r>
              <a:rPr lang="pt-BR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tempo está cumprido, e o reino de Deus está </a:t>
            </a:r>
            <a:r>
              <a:rPr lang="pt-BR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próximo.”  </a:t>
            </a:r>
            <a:r>
              <a:rPr lang="pt-BR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Marcos </a:t>
            </a:r>
            <a:r>
              <a:rPr lang="pt-BR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1:15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27814" y="617418"/>
            <a:ext cx="43531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70 SEMANAS</a:t>
            </a:r>
            <a:endParaRPr lang="en-US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509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5181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8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94925" y="5351768"/>
            <a:ext cx="8154150" cy="1506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“Ele fará firme aliança com muitos, por uma semana; na metade da semana, fará cessar o sacrifício e a oferta de manjares.” Daniel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9:26 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27 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2724870" y="124106"/>
            <a:ext cx="36006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SEMANA</a:t>
            </a:r>
            <a:endParaRPr lang="en-US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683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7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60913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3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74690" y="2866845"/>
            <a:ext cx="1111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27 A.D.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5449" y="2866845"/>
            <a:ext cx="1111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34 A.D.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2624" y="2419159"/>
            <a:ext cx="1111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31 A.D.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12" name="Picture 11" descr="CurtainTo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7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6100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2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8586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</a:t>
            </a:r>
            <a:r>
              <a:rPr lang="en-US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Juízo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</a:t>
            </a:r>
            <a:r>
              <a:rPr lang="en-US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Investigação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3883" y="3996234"/>
            <a:ext cx="5749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1.810 anos dos 2.300 dias da profecia 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448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061016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4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6354" y="483421"/>
            <a:ext cx="8083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2.300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dias proféticos = 2.300 anos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literais</a:t>
            </a:r>
            <a:endParaRPr lang="en-US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19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048787"/>
            <a:ext cx="4896854" cy="1693737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casos estão sendo considerados no juízo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investigativo?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3539614"/>
            <a:ext cx="4451685" cy="2188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“Porque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ocasião de começar o juízo pela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casa de Deus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é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chegada.”</a:t>
            </a:r>
          </a:p>
          <a:p>
            <a:pPr marL="0" indent="0">
              <a:buNone/>
            </a:pPr>
            <a:endParaRPr lang="pt-BR" sz="1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Pedro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4:17 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204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608" r="744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4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batismo</a:t>
            </a:r>
            <a:endParaRPr lang="en-US" dirty="0"/>
          </a:p>
        </p:txBody>
      </p:sp>
      <p:pic>
        <p:nvPicPr>
          <p:cNvPr id="6" name="Picture 5" descr="05270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preso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6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oubleVi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2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th &amp; Thora's Lambs 2012 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6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3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7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693" y="734934"/>
            <a:ext cx="5366086" cy="4935675"/>
          </a:xfrm>
        </p:spPr>
        <p:txBody>
          <a:bodyPr>
            <a:noAutofit/>
          </a:bodyPr>
          <a:lstStyle/>
          <a:p>
            <a:pPr lvl="0"/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Jesus é nosso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Advogado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João 2:1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Jesus é nosso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Juiz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(João 5:22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Jesus é nossa Testemunha fiel e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verdadeira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(Apocalipse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3:14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277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Judgm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2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NewLif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lead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6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609125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4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198" y="628650"/>
            <a:ext cx="4848728" cy="54975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“Edificava-se a casa com pedras já preparadas nas pedreiras, de maneira que nem martelo, nem machado, nem instrumento algum de ferro se ouviu na casa quando a edificavam.”</a:t>
            </a:r>
          </a:p>
          <a:p>
            <a:pPr marL="0" indent="0">
              <a:buNone/>
            </a:pPr>
            <a:endParaRPr lang="pt-BR" sz="1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Reis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6:7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209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Cleans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3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633" y="362452"/>
            <a:ext cx="4480493" cy="5776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“Está </a:t>
            </a:r>
            <a:r>
              <a:rPr lang="pt-BR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escrito: A Minha casa será chamada casa de oração; vós, porém, a transformais em covil </a:t>
            </a:r>
            <a:r>
              <a:rPr lang="pt-BR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salteadores.” </a:t>
            </a:r>
          </a:p>
          <a:p>
            <a:pPr marL="0" indent="0">
              <a:buNone/>
            </a:pPr>
            <a:endParaRPr lang="pt-BR" sz="1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Mateus </a:t>
            </a: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21:13</a:t>
            </a:r>
          </a:p>
          <a:p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75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51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9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1651</TotalTime>
  <Words>2550</Words>
  <Application>Microsoft Macintosh PowerPoint</Application>
  <PresentationFormat>On-screen Show (4:3)</PresentationFormat>
  <Paragraphs>170</Paragraphs>
  <Slides>45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quem esse animal representava? </vt:lpstr>
      <vt:lpstr>O que isso significava? </vt:lpstr>
      <vt:lpstr>Que poder ele representa? </vt:lpstr>
      <vt:lpstr>Em quanto tempo ele seria purificado? </vt:lpstr>
      <vt:lpstr>Como Daniel reagiu?</vt:lpstr>
      <vt:lpstr>PowerPoint Presentation</vt:lpstr>
      <vt:lpstr>A explicação da profecia</vt:lpstr>
      <vt:lpstr>Uma oportunidade de 490 anos para cumprir o propósito de apresentar o Messias ao mundo. </vt:lpstr>
      <vt:lpstr>PowerPoint Presentation</vt:lpstr>
      <vt:lpstr>Quando inicia as profecias dos 2.300 anos e das 70 semanas?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 casos estão sendo considerados no juízo investigativo? </vt:lpstr>
      <vt:lpstr>PowerPoint Presentation</vt:lpstr>
      <vt:lpstr>batismo</vt:lpstr>
      <vt:lpstr>preso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Emilio Abdala</dc:creator>
  <cp:lastModifiedBy>Emilio Abdala</cp:lastModifiedBy>
  <cp:revision>66</cp:revision>
  <dcterms:created xsi:type="dcterms:W3CDTF">2013-03-26T19:21:17Z</dcterms:created>
  <dcterms:modified xsi:type="dcterms:W3CDTF">2013-10-05T09:32:23Z</dcterms:modified>
</cp:coreProperties>
</file>