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300" r:id="rId2"/>
    <p:sldId id="256" r:id="rId3"/>
    <p:sldId id="257" r:id="rId4"/>
    <p:sldId id="262" r:id="rId5"/>
    <p:sldId id="258" r:id="rId6"/>
    <p:sldId id="259" r:id="rId7"/>
    <p:sldId id="264" r:id="rId8"/>
    <p:sldId id="260" r:id="rId9"/>
    <p:sldId id="261" r:id="rId10"/>
    <p:sldId id="263" r:id="rId11"/>
    <p:sldId id="265" r:id="rId12"/>
    <p:sldId id="295" r:id="rId13"/>
    <p:sldId id="266" r:id="rId14"/>
    <p:sldId id="294" r:id="rId15"/>
    <p:sldId id="267" r:id="rId16"/>
    <p:sldId id="286" r:id="rId17"/>
    <p:sldId id="287" r:id="rId18"/>
    <p:sldId id="268" r:id="rId19"/>
    <p:sldId id="269" r:id="rId20"/>
    <p:sldId id="270" r:id="rId21"/>
    <p:sldId id="290" r:id="rId22"/>
    <p:sldId id="278" r:id="rId23"/>
    <p:sldId id="298" r:id="rId24"/>
    <p:sldId id="299" r:id="rId25"/>
    <p:sldId id="285" r:id="rId26"/>
    <p:sldId id="288" r:id="rId27"/>
    <p:sldId id="289" r:id="rId28"/>
    <p:sldId id="297" r:id="rId29"/>
    <p:sldId id="271" r:id="rId30"/>
    <p:sldId id="284" r:id="rId31"/>
    <p:sldId id="291" r:id="rId32"/>
    <p:sldId id="292" r:id="rId33"/>
    <p:sldId id="293" r:id="rId34"/>
    <p:sldId id="272" r:id="rId35"/>
    <p:sldId id="282" r:id="rId36"/>
    <p:sldId id="283" r:id="rId37"/>
    <p:sldId id="273" r:id="rId38"/>
    <p:sldId id="280" r:id="rId39"/>
    <p:sldId id="274" r:id="rId40"/>
    <p:sldId id="301" r:id="rId41"/>
    <p:sldId id="275" r:id="rId42"/>
    <p:sldId id="276" r:id="rId43"/>
    <p:sldId id="296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302" autoAdjust="0"/>
  </p:normalViewPr>
  <p:slideViewPr>
    <p:cSldViewPr snapToGrid="0" snapToObjects="1">
      <p:cViewPr>
        <p:scale>
          <a:sx n="76" d="100"/>
          <a:sy n="76" d="100"/>
        </p:scale>
        <p:origin x="-1768" y="-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85670-F565-EB47-88BF-FCEA8C4C3631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6376A-8B92-214F-B58E-C804DE74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99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o rei Nabucodonosor cercou a cidade de Jerusalém, milhares de judeus foram levados cativos para Babilônia.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0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Deus </a:t>
            </a:r>
            <a:r>
              <a:rPr lang="en-US" dirty="0" err="1" smtClean="0"/>
              <a:t>também</a:t>
            </a:r>
            <a:r>
              <a:rPr lang="en-US" dirty="0" smtClean="0"/>
              <a:t> </a:t>
            </a:r>
            <a:r>
              <a:rPr lang="en-US" dirty="0" err="1" smtClean="0"/>
              <a:t>lhes</a:t>
            </a:r>
            <a:r>
              <a:rPr lang="en-US" dirty="0" smtClean="0"/>
              <a:t> </a:t>
            </a:r>
            <a:r>
              <a:rPr lang="en-US" dirty="0" err="1" smtClean="0"/>
              <a:t>deu</a:t>
            </a:r>
            <a:r>
              <a:rPr lang="en-US" dirty="0" smtClean="0"/>
              <a:t> a </a:t>
            </a:r>
            <a:r>
              <a:rPr lang="en-US" dirty="0" err="1" smtClean="0"/>
              <a:t>Árvore</a:t>
            </a:r>
            <a:r>
              <a:rPr lang="en-US" dirty="0" smtClean="0"/>
              <a:t> da Vida,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completava</a:t>
            </a:r>
            <a:r>
              <a:rPr lang="en-US" dirty="0" smtClean="0"/>
              <a:t> a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dieta</a:t>
            </a:r>
            <a:r>
              <a:rPr lang="en-US" dirty="0" smtClean="0"/>
              <a:t> de forma </a:t>
            </a:r>
            <a:r>
              <a:rPr lang="en-US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tinham</a:t>
            </a:r>
            <a:r>
              <a:rPr lang="en-US" dirty="0" smtClean="0"/>
              <a:t> </a:t>
            </a:r>
            <a:r>
              <a:rPr lang="en-US" dirty="0" err="1" smtClean="0"/>
              <a:t>juventude</a:t>
            </a:r>
            <a:r>
              <a:rPr lang="en-US" dirty="0" smtClean="0"/>
              <a:t> </a:t>
            </a:r>
            <a:r>
              <a:rPr lang="en-US" dirty="0" err="1" smtClean="0"/>
              <a:t>eterna</a:t>
            </a:r>
            <a:r>
              <a:rPr lang="en-US" dirty="0" smtClean="0"/>
              <a:t> e </a:t>
            </a:r>
            <a:r>
              <a:rPr lang="en-US" dirty="0" err="1" smtClean="0"/>
              <a:t>saúde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07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 de Adão e Eva haverem pecado, que alimento suplementar Deus acrescentou à sua dieta?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dieta original para a raça humana era a vegetariana, composta de frutos, grãos e nozes.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27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acrescentou os vegetais à dieta de Adão e Eva após a sua queda em pecado, e por causa de seu impedimento de participar da árvore da vida.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71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prometeu aos filhos de Israel que se eles O servissem e obedecessem, Ele removeria toda enfermidade do meio deles. Manteve Ele tal promessa?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Imagine só! Quando o povo de Deus chegou à Terra Prometida, não havia um só doente ou inválido em toda a nação.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35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décadas</a:t>
            </a:r>
            <a:r>
              <a:rPr lang="en-US" dirty="0" smtClean="0"/>
              <a:t>, o </a:t>
            </a:r>
            <a:r>
              <a:rPr lang="en-US" dirty="0" err="1" smtClean="0"/>
              <a:t>estilo</a:t>
            </a:r>
            <a:r>
              <a:rPr lang="en-US" dirty="0" smtClean="0"/>
              <a:t> de </a:t>
            </a:r>
            <a:r>
              <a:rPr lang="en-US" dirty="0" err="1" smtClean="0"/>
              <a:t>vida</a:t>
            </a:r>
            <a:r>
              <a:rPr lang="en-US" dirty="0" smtClean="0"/>
              <a:t> do </a:t>
            </a:r>
            <a:r>
              <a:rPr lang="en-US" dirty="0" err="1" smtClean="0"/>
              <a:t>judeu</a:t>
            </a:r>
            <a:r>
              <a:rPr lang="en-US" dirty="0" smtClean="0"/>
              <a:t> </a:t>
            </a:r>
            <a:r>
              <a:rPr lang="en-US" dirty="0" err="1" smtClean="0"/>
              <a:t>ortodoxo</a:t>
            </a:r>
            <a:r>
              <a:rPr lang="en-US" dirty="0" smtClean="0"/>
              <a:t> tem </a:t>
            </a:r>
            <a:r>
              <a:rPr lang="en-US" dirty="0" err="1" smtClean="0"/>
              <a:t>recebido</a:t>
            </a:r>
            <a:r>
              <a:rPr lang="en-US" dirty="0" smtClean="0"/>
              <a:t> </a:t>
            </a:r>
            <a:r>
              <a:rPr lang="en-US" dirty="0" err="1" smtClean="0"/>
              <a:t>considerável</a:t>
            </a:r>
            <a:r>
              <a:rPr lang="en-US" dirty="0" smtClean="0"/>
              <a:t> </a:t>
            </a:r>
            <a:r>
              <a:rPr lang="en-US" dirty="0" err="1" smtClean="0"/>
              <a:t>interesse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baseline="0" dirty="0" smtClean="0"/>
              <a:t> parte de</a:t>
            </a:r>
            <a:r>
              <a:rPr lang="en-US" dirty="0" smtClean="0"/>
              <a:t> </a:t>
            </a:r>
            <a:r>
              <a:rPr lang="en-US" dirty="0" err="1" smtClean="0"/>
              <a:t>pesquisadores</a:t>
            </a:r>
            <a:r>
              <a:rPr lang="en-US" dirty="0" smtClean="0"/>
              <a:t> </a:t>
            </a:r>
            <a:r>
              <a:rPr lang="en-US" dirty="0" err="1" smtClean="0"/>
              <a:t>médicos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dirty="0" smtClean="0"/>
              <a:t>A taxa de </a:t>
            </a:r>
            <a:r>
              <a:rPr lang="en-US" dirty="0" err="1" smtClean="0"/>
              <a:t>mortalidade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câncer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muito</a:t>
            </a:r>
            <a:r>
              <a:rPr lang="en-US" dirty="0" smtClean="0"/>
              <a:t> </a:t>
            </a:r>
            <a:r>
              <a:rPr lang="en-US" dirty="0" err="1" smtClean="0"/>
              <a:t>menor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a dos outros, e </a:t>
            </a:r>
            <a:r>
              <a:rPr lang="en-US" dirty="0" err="1" smtClean="0"/>
              <a:t>eles</a:t>
            </a:r>
            <a:r>
              <a:rPr lang="en-US" dirty="0" smtClean="0"/>
              <a:t> </a:t>
            </a:r>
            <a:r>
              <a:rPr lang="en-US" dirty="0" err="1" smtClean="0"/>
              <a:t>parecem</a:t>
            </a:r>
            <a:r>
              <a:rPr lang="en-US" dirty="0" smtClean="0"/>
              <a:t> </a:t>
            </a:r>
            <a:r>
              <a:rPr lang="en-US" dirty="0" err="1" smtClean="0"/>
              <a:t>menos</a:t>
            </a:r>
            <a:r>
              <a:rPr lang="en-US" dirty="0" smtClean="0"/>
              <a:t> </a:t>
            </a:r>
            <a:r>
              <a:rPr lang="en-US" dirty="0" err="1" smtClean="0"/>
              <a:t>propensos</a:t>
            </a:r>
            <a:r>
              <a:rPr lang="en-US" dirty="0" smtClean="0"/>
              <a:t> a </a:t>
            </a:r>
            <a:r>
              <a:rPr lang="en-US" dirty="0" err="1" smtClean="0"/>
              <a:t>outras</a:t>
            </a:r>
            <a:r>
              <a:rPr lang="en-US" dirty="0" smtClean="0"/>
              <a:t> </a:t>
            </a:r>
            <a:r>
              <a:rPr lang="en-US" dirty="0" err="1" smtClean="0"/>
              <a:t>doenças</a:t>
            </a:r>
            <a:r>
              <a:rPr lang="en-US" dirty="0" smtClean="0"/>
              <a:t> </a:t>
            </a:r>
            <a:r>
              <a:rPr lang="en-US" dirty="0" err="1" smtClean="0"/>
              <a:t>catastróficas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29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É </a:t>
            </a:r>
            <a:r>
              <a:rPr lang="en-US" dirty="0" err="1" smtClean="0"/>
              <a:t>interessante</a:t>
            </a:r>
            <a:r>
              <a:rPr lang="en-US" dirty="0" smtClean="0"/>
              <a:t> </a:t>
            </a:r>
            <a:r>
              <a:rPr lang="en-US" dirty="0" err="1" smtClean="0"/>
              <a:t>notar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, </a:t>
            </a:r>
            <a:r>
              <a:rPr lang="en-US" dirty="0" err="1" smtClean="0"/>
              <a:t>quando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 </a:t>
            </a:r>
            <a:r>
              <a:rPr lang="en-US" dirty="0" err="1" smtClean="0"/>
              <a:t>judeus</a:t>
            </a:r>
            <a:r>
              <a:rPr lang="en-US" dirty="0" smtClean="0"/>
              <a:t> </a:t>
            </a:r>
            <a:r>
              <a:rPr lang="en-US" dirty="0" err="1" smtClean="0"/>
              <a:t>começaram</a:t>
            </a:r>
            <a:r>
              <a:rPr lang="en-US" dirty="0" smtClean="0"/>
              <a:t> a comer </a:t>
            </a:r>
            <a:r>
              <a:rPr lang="en-US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  <a:r>
              <a:rPr lang="en-US" dirty="0" err="1" smtClean="0"/>
              <a:t>demais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torno</a:t>
            </a:r>
            <a:r>
              <a:rPr lang="en-US" dirty="0" smtClean="0"/>
              <a:t> deles, a </a:t>
            </a:r>
            <a:r>
              <a:rPr lang="en-US" dirty="0" err="1" smtClean="0"/>
              <a:t>sua</a:t>
            </a:r>
            <a:r>
              <a:rPr lang="en-US" dirty="0" smtClean="0"/>
              <a:t> taxa de </a:t>
            </a:r>
            <a:r>
              <a:rPr lang="en-US" dirty="0" err="1" smtClean="0"/>
              <a:t>câncer</a:t>
            </a:r>
            <a:r>
              <a:rPr lang="en-US" dirty="0" smtClean="0"/>
              <a:t> e de </a:t>
            </a:r>
            <a:r>
              <a:rPr lang="en-US" dirty="0" err="1" smtClean="0"/>
              <a:t>outras</a:t>
            </a:r>
            <a:r>
              <a:rPr lang="en-US" dirty="0" smtClean="0"/>
              <a:t> </a:t>
            </a:r>
            <a:r>
              <a:rPr lang="en-US" dirty="0" err="1" smtClean="0"/>
              <a:t>doenças</a:t>
            </a:r>
            <a:r>
              <a:rPr lang="en-US" dirty="0" smtClean="0"/>
              <a:t> </a:t>
            </a:r>
            <a:r>
              <a:rPr lang="en-US" dirty="0" err="1" smtClean="0"/>
              <a:t>tornou</a:t>
            </a:r>
            <a:r>
              <a:rPr lang="en-US" dirty="0" smtClean="0"/>
              <a:t>-se a </a:t>
            </a:r>
            <a:r>
              <a:rPr lang="en-US" dirty="0" err="1" smtClean="0"/>
              <a:t>mesma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a de </a:t>
            </a:r>
            <a:r>
              <a:rPr lang="en-US" dirty="0" err="1" smtClean="0"/>
              <a:t>outras</a:t>
            </a:r>
            <a:r>
              <a:rPr lang="en-US" dirty="0" smtClean="0"/>
              <a:t> </a:t>
            </a:r>
            <a:r>
              <a:rPr lang="en-US" dirty="0" err="1" smtClean="0"/>
              <a:t>pessoas</a:t>
            </a: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03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Por que sua saúde é tão importante para Deus?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deseja que nosso corpo seja Sua santa morada. Portanto, devemos optar por torná-lo uma saudável residência para Ele.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50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Qual é a boa regra bíblica para um viver saudável? 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Temperança ou domínio próprio significa evitar completamente coisas danosas e usar moderadamente artigos bons.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Devemos esforçar-nos para viver de forma que todos os nossos hábitos, inclusive comer e beber, glorifiquem a Deus.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19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Devemos usar bebidas alcoólicas?</a:t>
            </a:r>
            <a:r>
              <a:rPr lang="pt-BR" b="1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palavra “vinho” na Bíblia tanto pode significar bebida fermentada como suco de uva não-fermentado. O mesmo também é verdadeiro hoje com relação à palavra “cidra”. Provérbios 23:29-32 fornece a descrição bíblica do vinho fermentado, e Deus diz que não deveríamos sequer olhar para ele! O único vinho que os cristãos podem usar é o “vinho novo”, sem levedação alcoólica, o suco de uva doce.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43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Alguém</a:t>
            </a:r>
            <a:r>
              <a:rPr lang="en-US" dirty="0" smtClean="0"/>
              <a:t> </a:t>
            </a:r>
            <a:r>
              <a:rPr lang="en-US" dirty="0" err="1" smtClean="0"/>
              <a:t>já</a:t>
            </a:r>
            <a:r>
              <a:rPr lang="en-US" dirty="0" smtClean="0"/>
              <a:t> </a:t>
            </a:r>
            <a:r>
              <a:rPr lang="en-US" dirty="0" err="1" smtClean="0"/>
              <a:t>disse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as </a:t>
            </a:r>
            <a:r>
              <a:rPr lang="en-US" dirty="0" err="1" smtClean="0"/>
              <a:t>armas</a:t>
            </a:r>
            <a:r>
              <a:rPr lang="en-US" dirty="0" smtClean="0"/>
              <a:t> de </a:t>
            </a:r>
            <a:r>
              <a:rPr lang="en-US" dirty="0" err="1" smtClean="0"/>
              <a:t>suicídio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comuns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facas</a:t>
            </a:r>
            <a:r>
              <a:rPr lang="en-US" dirty="0" smtClean="0"/>
              <a:t>, </a:t>
            </a:r>
            <a:r>
              <a:rPr lang="en-US" dirty="0" err="1" smtClean="0"/>
              <a:t>garfos</a:t>
            </a:r>
            <a:r>
              <a:rPr lang="en-US" dirty="0" smtClean="0"/>
              <a:t> e </a:t>
            </a:r>
            <a:r>
              <a:rPr lang="en-US" dirty="0" err="1" smtClean="0"/>
              <a:t>colheres</a:t>
            </a:r>
            <a:r>
              <a:rPr lang="en-US" dirty="0" smtClean="0"/>
              <a:t>. </a:t>
            </a:r>
            <a:r>
              <a:rPr lang="en-US" dirty="0" err="1" smtClean="0"/>
              <a:t>Talvez</a:t>
            </a:r>
            <a:r>
              <a:rPr lang="en-US" dirty="0" smtClean="0"/>
              <a:t> </a:t>
            </a:r>
            <a:r>
              <a:rPr lang="en-US" dirty="0" err="1" smtClean="0"/>
              <a:t>devêssemos</a:t>
            </a:r>
            <a:r>
              <a:rPr lang="en-US" dirty="0" smtClean="0"/>
              <a:t> </a:t>
            </a:r>
            <a:r>
              <a:rPr lang="en-US" dirty="0" err="1" smtClean="0"/>
              <a:t>adicionar</a:t>
            </a:r>
            <a:r>
              <a:rPr lang="en-US" dirty="0" smtClean="0"/>
              <a:t> </a:t>
            </a:r>
            <a:r>
              <a:rPr lang="en-US" dirty="0" err="1" smtClean="0"/>
              <a:t>copos</a:t>
            </a:r>
            <a:r>
              <a:rPr lang="en-US" dirty="0" smtClean="0"/>
              <a:t> e </a:t>
            </a:r>
            <a:r>
              <a:rPr lang="en-US" dirty="0" err="1" smtClean="0"/>
              <a:t>garrafas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32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rei instruiu seu servo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Aspenaz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selecionar jovens dotados dentre os cativos judeus, os quais estariam no palácio durante três anos para aprender a língua e a ciência de Babilônia, a fim de poderem assistir diante do rei.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438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álcool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fígado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gordo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as chances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morrer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cirrose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fígado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xpectativa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reduzida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as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últimas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estatísticas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dez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bebida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-se um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alcoólatra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03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série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práticas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prejudicam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seriamente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saúde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Fumantes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chance mil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morrer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câncer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pulmão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aqueles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fumam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88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Combinar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álcool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nicotina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fatal.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Acumula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gordura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retrai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artérias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dificultando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sanguíneos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fornecer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sangue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suficiente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coração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extremidades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outros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órgãos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ponto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preciso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apenas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pequeno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coágulo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sangue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sanguíneos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causar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cardíaco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acidente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vascular cerebral.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458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Além</a:t>
            </a:r>
            <a:r>
              <a:rPr lang="en-US" dirty="0" smtClean="0"/>
              <a:t> do </a:t>
            </a:r>
            <a:r>
              <a:rPr lang="en-US" dirty="0" err="1" smtClean="0"/>
              <a:t>álcool</a:t>
            </a:r>
            <a:r>
              <a:rPr lang="en-US" dirty="0" smtClean="0"/>
              <a:t>, 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</a:t>
            </a:r>
            <a:r>
              <a:rPr lang="en-US" dirty="0" err="1" smtClean="0"/>
              <a:t>há</a:t>
            </a:r>
            <a:r>
              <a:rPr lang="en-US" dirty="0" smtClean="0"/>
              <a:t> </a:t>
            </a:r>
            <a:r>
              <a:rPr lang="en-US" dirty="0" err="1" smtClean="0"/>
              <a:t>preto</a:t>
            </a:r>
            <a:r>
              <a:rPr lang="en-US" dirty="0" smtClean="0"/>
              <a:t>, café e </a:t>
            </a:r>
            <a:r>
              <a:rPr lang="en-US" dirty="0" err="1" smtClean="0"/>
              <a:t>coca-cola</a:t>
            </a:r>
            <a:r>
              <a:rPr lang="en-US" dirty="0" smtClean="0"/>
              <a:t> </a:t>
            </a:r>
            <a:r>
              <a:rPr lang="en-US" dirty="0" err="1" smtClean="0"/>
              <a:t>contêm</a:t>
            </a:r>
            <a:r>
              <a:rPr lang="en-US" dirty="0" smtClean="0"/>
              <a:t> </a:t>
            </a:r>
            <a:r>
              <a:rPr lang="en-US" dirty="0" err="1" smtClean="0"/>
              <a:t>cafeína</a:t>
            </a:r>
            <a:r>
              <a:rPr lang="en-US" dirty="0" smtClean="0"/>
              <a:t>. </a:t>
            </a:r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essas</a:t>
            </a:r>
            <a:r>
              <a:rPr lang="en-US" dirty="0" smtClean="0"/>
              <a:t> </a:t>
            </a:r>
            <a:r>
              <a:rPr lang="en-US" dirty="0" err="1" smtClean="0"/>
              <a:t>bebidas</a:t>
            </a:r>
            <a:r>
              <a:rPr lang="en-US" dirty="0" smtClean="0"/>
              <a:t> </a:t>
            </a:r>
            <a:r>
              <a:rPr lang="en-US" dirty="0" err="1" smtClean="0"/>
              <a:t>estão</a:t>
            </a:r>
            <a:r>
              <a:rPr lang="en-US" dirty="0" smtClean="0"/>
              <a:t> agora </a:t>
            </a:r>
            <a:r>
              <a:rPr lang="en-US" dirty="0" err="1" smtClean="0"/>
              <a:t>associadas</a:t>
            </a:r>
            <a:r>
              <a:rPr lang="en-US" dirty="0" smtClean="0"/>
              <a:t> </a:t>
            </a:r>
            <a:r>
              <a:rPr lang="en-US" dirty="0" err="1" smtClean="0"/>
              <a:t>às</a:t>
            </a:r>
            <a:r>
              <a:rPr lang="en-US" dirty="0" smtClean="0"/>
              <a:t> </a:t>
            </a:r>
            <a:r>
              <a:rPr lang="en-US" dirty="0" err="1" smtClean="0"/>
              <a:t>doenças</a:t>
            </a:r>
            <a:r>
              <a:rPr lang="en-US" dirty="0" smtClean="0"/>
              <a:t> </a:t>
            </a:r>
            <a:r>
              <a:rPr lang="en-US" dirty="0" err="1" smtClean="0"/>
              <a:t>cardíacas</a:t>
            </a:r>
            <a:r>
              <a:rPr lang="en-US" dirty="0" smtClean="0"/>
              <a:t>, </a:t>
            </a:r>
            <a:r>
              <a:rPr lang="en-US" dirty="0" err="1" smtClean="0"/>
              <a:t>distúrbios</a:t>
            </a:r>
            <a:r>
              <a:rPr lang="en-US" dirty="0" smtClean="0"/>
              <a:t> </a:t>
            </a:r>
            <a:r>
              <a:rPr lang="en-US" dirty="0" err="1" smtClean="0"/>
              <a:t>neurológicos</a:t>
            </a:r>
            <a:r>
              <a:rPr lang="en-US" dirty="0" smtClean="0"/>
              <a:t> e </a:t>
            </a:r>
            <a:r>
              <a:rPr lang="en-US" dirty="0" err="1" smtClean="0"/>
              <a:t>câncer</a:t>
            </a:r>
            <a:r>
              <a:rPr lang="en-US" dirty="0" smtClean="0"/>
              <a:t> da </a:t>
            </a:r>
            <a:r>
              <a:rPr lang="en-US" dirty="0" err="1" smtClean="0"/>
              <a:t>bexiga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421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Jesus </a:t>
            </a:r>
            <a:r>
              <a:rPr lang="en-US" dirty="0" err="1" smtClean="0"/>
              <a:t>recusou</a:t>
            </a:r>
            <a:r>
              <a:rPr lang="en-US" dirty="0" smtClean="0"/>
              <a:t> a </a:t>
            </a:r>
            <a:r>
              <a:rPr lang="en-US" dirty="0" err="1" smtClean="0"/>
              <a:t>poção</a:t>
            </a:r>
            <a:r>
              <a:rPr lang="en-US" dirty="0" smtClean="0"/>
              <a:t> </a:t>
            </a:r>
            <a:r>
              <a:rPr lang="en-US" dirty="0" err="1" smtClean="0"/>
              <a:t>entorpecente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lhe</a:t>
            </a:r>
            <a:r>
              <a:rPr lang="en-US" dirty="0" smtClean="0"/>
              <a:t> </a:t>
            </a:r>
            <a:r>
              <a:rPr lang="en-US" dirty="0" err="1" smtClean="0"/>
              <a:t>foi</a:t>
            </a:r>
            <a:r>
              <a:rPr lang="en-US" dirty="0" smtClean="0"/>
              <a:t> </a:t>
            </a:r>
            <a:r>
              <a:rPr lang="en-US" dirty="0" err="1" smtClean="0"/>
              <a:t>oferecida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cruz</a:t>
            </a:r>
            <a:r>
              <a:rPr lang="en-US" dirty="0" smtClean="0"/>
              <a:t> </a:t>
            </a:r>
            <a:r>
              <a:rPr lang="en-US" dirty="0" err="1" smtClean="0"/>
              <a:t>pelos</a:t>
            </a:r>
            <a:r>
              <a:rPr lang="en-US" dirty="0" smtClean="0"/>
              <a:t> </a:t>
            </a:r>
            <a:r>
              <a:rPr lang="en-US" dirty="0" err="1" smtClean="0"/>
              <a:t>soldados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um </a:t>
            </a:r>
            <a:r>
              <a:rPr lang="en-US" dirty="0" err="1" smtClean="0"/>
              <a:t>meio</a:t>
            </a:r>
            <a:r>
              <a:rPr lang="en-US" dirty="0" smtClean="0"/>
              <a:t> de </a:t>
            </a:r>
            <a:r>
              <a:rPr lang="en-US" dirty="0" err="1" smtClean="0"/>
              <a:t>amortecer</a:t>
            </a:r>
            <a:r>
              <a:rPr lang="en-US" dirty="0" smtClean="0"/>
              <a:t> a </a:t>
            </a:r>
            <a:r>
              <a:rPr lang="en-US" dirty="0" err="1" smtClean="0"/>
              <a:t>dor.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22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Embora</a:t>
            </a:r>
            <a:r>
              <a:rPr lang="en-US" baseline="0" dirty="0" smtClean="0"/>
              <a:t> </a:t>
            </a:r>
            <a:r>
              <a:rPr lang="en-US" dirty="0" smtClean="0"/>
              <a:t>Jesus </a:t>
            </a:r>
            <a:r>
              <a:rPr lang="en-US" dirty="0" err="1" smtClean="0"/>
              <a:t>tivesse</a:t>
            </a:r>
            <a:r>
              <a:rPr lang="en-US" dirty="0" smtClean="0"/>
              <a:t> </a:t>
            </a:r>
            <a:r>
              <a:rPr lang="en-US" dirty="0" err="1" smtClean="0"/>
              <a:t>sofrido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dor</a:t>
            </a:r>
            <a:r>
              <a:rPr lang="en-US" dirty="0" smtClean="0"/>
              <a:t> </a:t>
            </a:r>
            <a:r>
              <a:rPr lang="en-US" dirty="0" err="1" smtClean="0"/>
              <a:t>insuportável</a:t>
            </a:r>
            <a:r>
              <a:rPr lang="en-US" dirty="0" smtClean="0"/>
              <a:t>, </a:t>
            </a:r>
            <a:r>
              <a:rPr lang="en-US" dirty="0" err="1" smtClean="0"/>
              <a:t>Ele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bebeu</a:t>
            </a:r>
            <a:r>
              <a:rPr lang="en-US" dirty="0" smtClean="0"/>
              <a:t> nada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pudesse</a:t>
            </a:r>
            <a:r>
              <a:rPr lang="en-US" dirty="0" smtClean="0"/>
              <a:t> </a:t>
            </a:r>
            <a:r>
              <a:rPr lang="en-US" dirty="0" err="1" smtClean="0"/>
              <a:t>obscurecer</a:t>
            </a:r>
            <a:r>
              <a:rPr lang="en-US" dirty="0" smtClean="0"/>
              <a:t>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mente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079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dirty="0" smtClean="0"/>
              <a:t>Que animais Deus permite comer?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Deus dividiu todas as criaturas viventes em duas categorias: limpos e imundos. Ele nos permite comer aqueles que são limpos, e declarou que os animais imundos são inadequados à alimentação.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844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 os mamíferos limpos têm duas características principais: (1) cascos divididos ou fendidos e (2) ruminam.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689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exemplo, o porco tem os cascos divididos, mas não rumina, por isso é imundo ou proibido como artigo alimentar. O porco é um lixeiro. A comida, o lixo incluído, comidos por porcos são digeridos e convertidos em alimentos em uma questão de horas.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670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vaca, por outro lado, tem um complexo sistema digestivo.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Demora 48 horas para que a sua alimentação seja convertida em polpa. Tem também um sistema de eliminação mais complexo, o qual remove muitas das impurezas a partir do sistema.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90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Daniel, Ananias, Misael e Azarias chamaram a atenção de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Aspenaz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foram levados ao palácio real. Mas havia um problema. O cardápio rico em carnes e vinho determinado pelo rei para os jovens, continha muitos itens proibidos pela Palavra de Deus.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419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Carne de </a:t>
            </a:r>
            <a:r>
              <a:rPr lang="en-US" dirty="0" err="1" smtClean="0"/>
              <a:t>porco</a:t>
            </a:r>
            <a:r>
              <a:rPr lang="en-US" dirty="0" smtClean="0"/>
              <a:t> é </a:t>
            </a:r>
            <a:r>
              <a:rPr lang="en-US" dirty="0" err="1" smtClean="0"/>
              <a:t>frequentemente</a:t>
            </a:r>
            <a:r>
              <a:rPr lang="en-US" dirty="0" smtClean="0"/>
              <a:t> </a:t>
            </a:r>
            <a:r>
              <a:rPr lang="en-US" dirty="0" err="1" smtClean="0"/>
              <a:t>infectada</a:t>
            </a:r>
            <a:r>
              <a:rPr lang="en-US" dirty="0" smtClean="0"/>
              <a:t> com </a:t>
            </a:r>
            <a:r>
              <a:rPr lang="en-US" dirty="0" err="1" smtClean="0"/>
              <a:t>larvas</a:t>
            </a:r>
            <a:r>
              <a:rPr lang="en-US" dirty="0" smtClean="0"/>
              <a:t> de trichina,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vermes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além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gordura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saturada</a:t>
            </a:r>
            <a:r>
              <a:rPr lang="en-US" baseline="0" dirty="0" smtClean="0"/>
              <a:t>. </a:t>
            </a:r>
            <a:r>
              <a:rPr lang="en-US" dirty="0" err="1" smtClean="0"/>
              <a:t>Quando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pessoa</a:t>
            </a:r>
            <a:r>
              <a:rPr lang="en-US" dirty="0" smtClean="0"/>
              <a:t> come </a:t>
            </a:r>
            <a:r>
              <a:rPr lang="en-US" dirty="0" err="1" smtClean="0"/>
              <a:t>porco</a:t>
            </a:r>
            <a:r>
              <a:rPr lang="en-US" dirty="0" smtClean="0"/>
              <a:t> </a:t>
            </a:r>
            <a:r>
              <a:rPr lang="en-US" dirty="0" err="1" smtClean="0"/>
              <a:t>infectado</a:t>
            </a:r>
            <a:r>
              <a:rPr lang="en-US" dirty="0" smtClean="0"/>
              <a:t>, o </a:t>
            </a:r>
            <a:r>
              <a:rPr lang="en-US" dirty="0" err="1" smtClean="0"/>
              <a:t>cisto</a:t>
            </a:r>
            <a:r>
              <a:rPr lang="en-US" dirty="0" smtClean="0"/>
              <a:t> </a:t>
            </a:r>
            <a:r>
              <a:rPr lang="en-US" dirty="0" err="1" smtClean="0"/>
              <a:t>rígido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torno</a:t>
            </a:r>
            <a:r>
              <a:rPr lang="en-US" dirty="0" smtClean="0"/>
              <a:t> da larva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dissolvido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68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 </a:t>
            </a:r>
            <a:r>
              <a:rPr lang="en-US" dirty="0" err="1" smtClean="0"/>
              <a:t>verme</a:t>
            </a:r>
            <a:r>
              <a:rPr lang="en-US" dirty="0" smtClean="0"/>
              <a:t> </a:t>
            </a:r>
            <a:r>
              <a:rPr lang="en-US" dirty="0" err="1" smtClean="0"/>
              <a:t>triquina</a:t>
            </a:r>
            <a:r>
              <a:rPr lang="en-US" dirty="0" smtClean="0"/>
              <a:t> </a:t>
            </a:r>
            <a:r>
              <a:rPr lang="en-US" dirty="0" err="1" smtClean="0"/>
              <a:t>então</a:t>
            </a:r>
            <a:r>
              <a:rPr lang="en-US" dirty="0" smtClean="0"/>
              <a:t> </a:t>
            </a:r>
            <a:r>
              <a:rPr lang="en-US" dirty="0" err="1" smtClean="0"/>
              <a:t>toca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parede</a:t>
            </a:r>
            <a:r>
              <a:rPr lang="en-US" dirty="0" smtClean="0"/>
              <a:t> intestinal e se </a:t>
            </a:r>
            <a:r>
              <a:rPr lang="en-US" dirty="0" err="1" smtClean="0"/>
              <a:t>multiplica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dirty="0" err="1" smtClean="0"/>
              <a:t>Esses</a:t>
            </a:r>
            <a:r>
              <a:rPr lang="en-US" dirty="0" smtClean="0"/>
              <a:t> </a:t>
            </a:r>
            <a:r>
              <a:rPr lang="en-US" dirty="0" err="1" smtClean="0"/>
              <a:t>vermes</a:t>
            </a:r>
            <a:r>
              <a:rPr lang="en-US" dirty="0" smtClean="0"/>
              <a:t> </a:t>
            </a:r>
            <a:r>
              <a:rPr lang="en-US" dirty="0" err="1" smtClean="0"/>
              <a:t>entram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corrente</a:t>
            </a:r>
            <a:r>
              <a:rPr lang="en-US" dirty="0" smtClean="0"/>
              <a:t> </a:t>
            </a:r>
            <a:r>
              <a:rPr lang="en-US" dirty="0" err="1" smtClean="0"/>
              <a:t>sanguínea</a:t>
            </a:r>
            <a:r>
              <a:rPr lang="en-US" dirty="0" smtClean="0"/>
              <a:t> e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transportados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outras</a:t>
            </a:r>
            <a:r>
              <a:rPr lang="en-US" dirty="0" smtClean="0"/>
              <a:t> </a:t>
            </a:r>
            <a:r>
              <a:rPr lang="en-US" dirty="0" err="1" smtClean="0"/>
              <a:t>partes</a:t>
            </a:r>
            <a:r>
              <a:rPr lang="en-US" dirty="0" smtClean="0"/>
              <a:t> do </a:t>
            </a:r>
            <a:r>
              <a:rPr lang="en-US" dirty="0" err="1" smtClean="0"/>
              <a:t>corpo</a:t>
            </a:r>
            <a:r>
              <a:rPr lang="en-US" dirty="0" smtClean="0"/>
              <a:t>.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</a:t>
            </a:r>
            <a:r>
              <a:rPr lang="en-US" dirty="0" err="1" smtClean="0"/>
              <a:t>riquinose</a:t>
            </a:r>
            <a:r>
              <a:rPr lang="en-US" dirty="0" smtClean="0"/>
              <a:t>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doença</a:t>
            </a:r>
            <a:r>
              <a:rPr lang="en-US" dirty="0" smtClean="0"/>
              <a:t> fatal, </a:t>
            </a:r>
            <a:r>
              <a:rPr lang="en-US" dirty="0" err="1" smtClean="0"/>
              <a:t>dependendo</a:t>
            </a:r>
            <a:r>
              <a:rPr lang="en-US" dirty="0" smtClean="0"/>
              <a:t> do </a:t>
            </a:r>
            <a:r>
              <a:rPr lang="en-US" dirty="0" err="1" smtClean="0"/>
              <a:t>número</a:t>
            </a:r>
            <a:r>
              <a:rPr lang="en-US" baseline="0" dirty="0" smtClean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vermes</a:t>
            </a:r>
            <a:r>
              <a:rPr lang="en-US" dirty="0" smtClean="0"/>
              <a:t> </a:t>
            </a:r>
            <a:r>
              <a:rPr lang="en-US" dirty="0" err="1" smtClean="0"/>
              <a:t>comido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dirty="0" err="1" smtClean="0"/>
              <a:t>Muitas</a:t>
            </a:r>
            <a:r>
              <a:rPr lang="en-US" dirty="0" smtClean="0"/>
              <a:t> </a:t>
            </a:r>
            <a:r>
              <a:rPr lang="en-US" dirty="0" err="1" smtClean="0"/>
              <a:t>vezes</a:t>
            </a:r>
            <a:r>
              <a:rPr lang="en-US" dirty="0" smtClean="0"/>
              <a:t>, a </a:t>
            </a:r>
            <a:r>
              <a:rPr lang="en-US" dirty="0" err="1" smtClean="0"/>
              <a:t>doença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diagnosticada</a:t>
            </a:r>
            <a:r>
              <a:rPr lang="en-US" dirty="0" smtClean="0"/>
              <a:t> </a:t>
            </a:r>
            <a:r>
              <a:rPr lang="en-US" dirty="0" err="1" smtClean="0"/>
              <a:t>erroneamente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artrite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envenenamento</a:t>
            </a:r>
            <a:r>
              <a:rPr lang="en-US" dirty="0" smtClean="0"/>
              <a:t> </a:t>
            </a:r>
            <a:r>
              <a:rPr lang="en-US" dirty="0" err="1" smtClean="0"/>
              <a:t>alimentar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080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Que tipos de peixes e frutos do mar são limpos? </a:t>
            </a:r>
            <a:r>
              <a:rPr lang="pt-BR" dirty="0" smtClean="0"/>
              <a:t/>
            </a:r>
            <a:br>
              <a:rPr lang="pt-BR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968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maioria dos peixes é própria para a alimentação. Todavia, enguias, tubarões e bagres são as exceções a essa regra.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857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Todas as criaturas aquáticas que não possuem barbatanas e escamas, são imundas e não deveriam ser ingeridas. Exemplos: caranguejos,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siris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tartarugas, rãs, ostras, camarões etc.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63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Quais aves são imundas?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lista em Levítico 11 indica que as aves de rapina, que comem carnes putrefatas,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animais e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peixes, são inadequados ao cardápio humano.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116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entanto, aves que ingerem forragem ou alimento vegetal, tais como a codorniz, as galinhas e os perus, são limpos.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742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 os princípios bíblicos de saúde ainda apropriados para os nossos dias?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leis de saúde que Deus deu a Seu povo milhares de anos atrás, estavam cientificamente muito avançadas em relação a seu tempo. Apenas recentemente viemos a reconhecer quão grandes são os benefícios que elas proporcionam.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719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 os princípios bíblicos de saúde ainda apropriados para os nossos dias?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leis de saúde que Deus deu a Seu povo milhares de anos atrás, estavam cientificamente muito avançadas em relação a seu tempo. Apenas recentemente viemos a reconhecer quão grandes são os benefícios que elas proporcionam.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719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decidimos obedecer às leis divinas de saúde, Ele coloca um novo espírito dentro de nós, o qual nos dará o poder necessário para um viver saudável (João 1:12).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2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 querer parecer ingrato, Daniel pediu se seria possível que ele e seus companheiros optassem por uma dieta vegetariana, acompanhada de água pura para beber. Em princípio, o servo do rei não concordou com o pedido. “Vocês não podem permanecer saudáveis comendo assim”, exclamou ele. “Vocês ficariam doentes e então o rei mandaria cortar-me a cabeça.”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817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honrou a Daniel e seus amigos porque eles observavam Suas leis de saúde, as quais fazem parte do viver cristão. 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038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 você disposto a adotar os princípios de saúde escritos na Palavra de Deus, e a apresentar seu corpo como um santo templo </a:t>
            </a:r>
            <a:r>
              <a:rPr lang="pt-BR" sz="120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 o Espírito </a:t>
            </a:r>
            <a:r>
              <a:rPr lang="pt-B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Santo possa habitar?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53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Daniel insistiu gentilmente, sugerindo um período de testes de dez dias, após os quais sua saúde aparente poderia ser comparada com a de outros jovens que faziam suas refeições no restaurante real.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18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Aspenaz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concordou com a proposta e por dez dias os quatro jovens hebreus beberam água e participaram de uma simples dieta vegetariana. No final do período de testes, Daniel e seus três amigos tinham “aparência ... melhor; [e] estavam... mais robustos do que todos os jovens que comiam das finas iguarias do rei” (Daniel 1:15).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05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 anos mais tarde, esses quatro jovens foram testados pelo rei Nabucodonosor, e foi declarado que eles eram dez vezes mais inteligentes do que todos os sábios de Babilônia. A Bíblia nos diz que Daniel viveu até quase cem anos.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82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ajudou Daniel e seus amigos a terem tão profunda sabedoria, saúde e vida longa?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92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Para</a:t>
            </a:r>
            <a:r>
              <a:rPr lang="pt-BR" b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entendermos o segredo de Daniel, precisamos conhecer a dieta do Éden</a:t>
            </a:r>
            <a:r>
              <a:rPr lang="pt-BR" b="1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Qual era a dieta original destinada por Deus para os seres humanos?</a:t>
            </a:r>
            <a:r>
              <a:rPr lang="pt-BR" b="1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linguagem moderna, diríamos que foram dadas as frutas, grãos e nozes. Estes foram o seu alimento.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6376A-8B92-214F-B58E-C804DE7434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51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2F63-F066-C04A-9EB5-42CDA3E756C1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75F9-EDFD-F243-8BCA-5FE789933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78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2F63-F066-C04A-9EB5-42CDA3E756C1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75F9-EDFD-F243-8BCA-5FE789933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3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2F63-F066-C04A-9EB5-42CDA3E756C1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75F9-EDFD-F243-8BCA-5FE789933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35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2F63-F066-C04A-9EB5-42CDA3E756C1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75F9-EDFD-F243-8BCA-5FE789933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25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2F63-F066-C04A-9EB5-42CDA3E756C1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75F9-EDFD-F243-8BCA-5FE789933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67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2F63-F066-C04A-9EB5-42CDA3E756C1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75F9-EDFD-F243-8BCA-5FE789933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88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2F63-F066-C04A-9EB5-42CDA3E756C1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75F9-EDFD-F243-8BCA-5FE789933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35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2F63-F066-C04A-9EB5-42CDA3E756C1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75F9-EDFD-F243-8BCA-5FE789933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99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2F63-F066-C04A-9EB5-42CDA3E756C1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75F9-EDFD-F243-8BCA-5FE789933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18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2F63-F066-C04A-9EB5-42CDA3E756C1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75F9-EDFD-F243-8BCA-5FE789933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27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2F63-F066-C04A-9EB5-42CDA3E756C1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75F9-EDFD-F243-8BCA-5FE789933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31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22F63-F066-C04A-9EB5-42CDA3E756C1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B75F9-EDFD-F243-8BCA-5FE789933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0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6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6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7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8010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09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05118"/>
            <a:ext cx="5305778" cy="220891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Qual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era a dieta original destinada por Deus para os seres humanos? </a:t>
            </a:r>
            <a:b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000" y="2768252"/>
            <a:ext cx="5468655" cy="37510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disse Deus ainda: Eis que vos tenho dado todas as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ervas que dão semente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se acham na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superfície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toda a terra e todas as árvores em que há fruto que dê semente; isso vos será para mantimento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 </a:t>
            </a:r>
          </a:p>
          <a:p>
            <a:pPr marL="0" indent="0">
              <a:buNone/>
            </a:pPr>
            <a:endParaRPr lang="pt-BR" sz="1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Gênesis 1:29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371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6030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7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33399" y="607511"/>
            <a:ext cx="4451959" cy="3977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“Tu </a:t>
            </a: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comerás a </a:t>
            </a: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erva </a:t>
            </a: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 </a:t>
            </a: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campo.”</a:t>
            </a:r>
          </a:p>
          <a:p>
            <a:pPr marL="0" indent="0">
              <a:buNone/>
            </a:pPr>
            <a:endParaRPr lang="pt-BR" sz="12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Gênesis 3:18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6505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uits-fruit-20461047-2560-185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24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199" y="541867"/>
            <a:ext cx="4528159" cy="513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“Então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fez sair o Seu povo, com prata e ouro, e entre as suas tribos não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havia um só inválido.”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pt-BR" sz="4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sz="12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Salmo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105: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37</a:t>
            </a: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197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5512572532_f55d2d5e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8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osher_custom-b66562f1401c35c6716fb63a3d7965b8e49f913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0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80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692"/>
            <a:ext cx="8229600" cy="1480375"/>
          </a:xfrm>
        </p:spPr>
        <p:txBody>
          <a:bodyPr>
            <a:normAutofit/>
          </a:bodyPr>
          <a:lstStyle/>
          <a:p>
            <a:r>
              <a:rPr lang="pt-BR" b="1" dirty="0" smtClean="0"/>
              <a:t>Por </a:t>
            </a:r>
            <a:r>
              <a:rPr lang="pt-BR" b="1" dirty="0"/>
              <a:t>que sua saúde é tão importante para Deus</a:t>
            </a:r>
            <a:r>
              <a:rPr lang="pt-BR" b="1" dirty="0" smtClean="0"/>
              <a:t>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6991" y="1884296"/>
            <a:ext cx="4365321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t-BR" dirty="0" smtClean="0"/>
              <a:t>“O </a:t>
            </a:r>
            <a:r>
              <a:rPr lang="pt-BR" dirty="0"/>
              <a:t>vosso corpo é </a:t>
            </a:r>
            <a:r>
              <a:rPr lang="pt-BR" dirty="0" smtClean="0"/>
              <a:t>santuário </a:t>
            </a:r>
            <a:r>
              <a:rPr lang="pt-BR" dirty="0"/>
              <a:t>do Espírito Santo... Agora, pois, glorificai a Deus no vosso </a:t>
            </a:r>
            <a:r>
              <a:rPr lang="pt-BR" dirty="0" smtClean="0"/>
              <a:t>corpo.”</a:t>
            </a:r>
          </a:p>
          <a:p>
            <a:pPr marL="0" indent="0">
              <a:buNone/>
            </a:pPr>
            <a:r>
              <a:rPr lang="pt-BR" b="1" dirty="0" smtClean="0"/>
              <a:t>1 </a:t>
            </a:r>
            <a:r>
              <a:rPr lang="pt-BR" b="1" dirty="0"/>
              <a:t>Coríntios 6:19 e </a:t>
            </a:r>
            <a:r>
              <a:rPr lang="pt-BR" b="1" dirty="0" smtClean="0"/>
              <a:t>20</a:t>
            </a:r>
            <a:endParaRPr lang="pt-BR" dirty="0"/>
          </a:p>
          <a:p>
            <a:pPr marL="0" indent="0">
              <a:buNone/>
            </a:pPr>
            <a:endParaRPr lang="pt-BR" b="1" u="sng" dirty="0" smtClean="0"/>
          </a:p>
          <a:p>
            <a:pPr marL="0" indent="0">
              <a:buNone/>
            </a:pPr>
            <a:r>
              <a:rPr lang="pt-BR" dirty="0" smtClean="0"/>
              <a:t>“Rogo-vos</a:t>
            </a:r>
            <a:r>
              <a:rPr lang="pt-BR" dirty="0"/>
              <a:t>, pois, irmãos, pelas misericórdias de Deus, que apresenteis o vosso </a:t>
            </a:r>
            <a:r>
              <a:rPr lang="pt-BR" dirty="0" smtClean="0"/>
              <a:t>corpo </a:t>
            </a:r>
            <a:r>
              <a:rPr lang="pt-BR" dirty="0"/>
              <a:t>por sacrifício vivo, santo e agradável a Deus, que é o vosso culto racional</a:t>
            </a:r>
            <a:r>
              <a:rPr lang="pt-BR" dirty="0" smtClean="0"/>
              <a:t>.”</a:t>
            </a:r>
          </a:p>
          <a:p>
            <a:pPr marL="0" indent="0">
              <a:buNone/>
            </a:pPr>
            <a:r>
              <a:rPr lang="pt-BR" b="1" dirty="0"/>
              <a:t>Romanos </a:t>
            </a:r>
            <a:r>
              <a:rPr lang="pt-BR" b="1" dirty="0" smtClean="0"/>
              <a:t>12:1</a:t>
            </a:r>
            <a:endParaRPr lang="pt-B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85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4989934" cy="1697325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Qual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é a boa regra bíblica para um viver saudável? 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199" y="2623712"/>
            <a:ext cx="4705881" cy="384365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“Portanto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quer comais, quer bebais ou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façais outra coisa qualquer, fazei tudo para a glória de Deus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Coríntios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10:31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“Todo atleta em tudo se domina;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aqueles, para alcançar uma coroa corruptível; nós, porém, a incorruptível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Coríntios 9:25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8379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39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57532" cy="2215382"/>
          </a:xfrm>
        </p:spPr>
        <p:txBody>
          <a:bodyPr>
            <a:normAutofit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Devemos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usar bebidas alcoólicas?</a:t>
            </a:r>
            <a:b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199" y="2968668"/>
            <a:ext cx="5555293" cy="31574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“O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vinho é escarnecedor, e a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bebida forte alvoroçadora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 todo aquele que por eles é vencido não é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sábio.”</a:t>
            </a:r>
          </a:p>
          <a:p>
            <a:pPr marL="0" indent="0">
              <a:buNone/>
            </a:pPr>
            <a:endParaRPr lang="pt-BR" sz="11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Provérbios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20:1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51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00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9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fumante</a:t>
            </a:r>
            <a:endParaRPr lang="en-US" dirty="0"/>
          </a:p>
        </p:txBody>
      </p:sp>
      <p:pic>
        <p:nvPicPr>
          <p:cNvPr id="7" name="Picture 6" descr="smoking-b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13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0520028X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45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ffeine-drink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72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lwjap02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95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sus na cruz 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8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76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083" y="643395"/>
            <a:ext cx="455843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“Todo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que tem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unhas fendidas,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o casco se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divide em dois, e rumina, entre os animais, esse comereis.”</a:t>
            </a:r>
          </a:p>
          <a:p>
            <a:pPr marL="0" indent="0">
              <a:buNone/>
            </a:pPr>
            <a:endParaRPr lang="pt-BR" sz="1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Levítico 11:3 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834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Jazz-Captives_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07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A250509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02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ow-Wallpaper-cows-26941954-1680-10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94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520030X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93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5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7"/>
            <a:ext cx="5073478" cy="2048267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tipos de peixes e frutos do mar são limpos? 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24790"/>
            <a:ext cx="4728576" cy="31013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“De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todos os animais que há nas águas comereis os seguintes: todo o que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 barbatana e escamas...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esses comereis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Levítico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11:9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0428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BECA-DE-BAGRE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4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 descr="sete-barbas.jp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r="17513"/>
          <a:stretch>
            <a:fillRect/>
          </a:stretch>
        </p:blipFill>
        <p:spPr>
          <a:xfrm>
            <a:off x="0" y="0"/>
            <a:ext cx="4578266" cy="3746264"/>
          </a:xfrm>
          <a:prstGeom prst="rect">
            <a:avLst/>
          </a:prstGeom>
        </p:spPr>
      </p:pic>
      <p:pic>
        <p:nvPicPr>
          <p:cNvPr id="11" name="Content Placeholder 5" descr="Foto ostra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>
            <a:off x="4578267" y="0"/>
            <a:ext cx="4565734" cy="3487879"/>
          </a:xfrm>
          <a:prstGeom prst="rect">
            <a:avLst/>
          </a:prstGeom>
        </p:spPr>
      </p:pic>
      <p:pic>
        <p:nvPicPr>
          <p:cNvPr id="12" name="Picture 11" descr="escargot-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"/>
          <a:stretch/>
        </p:blipFill>
        <p:spPr>
          <a:xfrm>
            <a:off x="0" y="3487878"/>
            <a:ext cx="4578266" cy="3370121"/>
          </a:xfrm>
          <a:prstGeom prst="rect">
            <a:avLst/>
          </a:prstGeom>
        </p:spPr>
      </p:pic>
      <p:pic>
        <p:nvPicPr>
          <p:cNvPr id="13" name="Picture 12" descr="DSC0682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5713"/>
          <a:stretch/>
        </p:blipFill>
        <p:spPr>
          <a:xfrm>
            <a:off x="4578266" y="3487879"/>
            <a:ext cx="4565736" cy="337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64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Quais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aves são imundas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1"/>
            <a:ext cx="8229601" cy="31796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“Todo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corvo, segundo a sua espécie,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avestruz, a coruja, a gaivota, o gavião, segundo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sua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espécie, o mocho, o corvo marinho, a íbis, a gralha, o pelicano, o abutre, a cegonha, a garça, segundo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sua espécie,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poupa e o morcego.”</a:t>
            </a:r>
          </a:p>
          <a:p>
            <a:pPr marL="0" indent="0">
              <a:buNone/>
            </a:pPr>
            <a:endParaRPr lang="pt-BR" sz="11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Levítico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11:15-19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3937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ALINHA-D'ANGOLA_(Numida_meleagris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1272"/>
            <a:ext cx="4671496" cy="3486727"/>
          </a:xfrm>
          <a:prstGeom prst="rect">
            <a:avLst/>
          </a:prstGeom>
        </p:spPr>
      </p:pic>
      <p:pic>
        <p:nvPicPr>
          <p:cNvPr id="7" name="Picture 6" descr="Per_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16"/>
          <a:stretch/>
        </p:blipFill>
        <p:spPr>
          <a:xfrm>
            <a:off x="4178243" y="0"/>
            <a:ext cx="4965757" cy="3371272"/>
          </a:xfrm>
          <a:prstGeom prst="rect">
            <a:avLst/>
          </a:prstGeom>
        </p:spPr>
      </p:pic>
      <p:pic>
        <p:nvPicPr>
          <p:cNvPr id="8" name="Picture 7" descr="codornize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3"/>
          <a:stretch/>
        </p:blipFill>
        <p:spPr>
          <a:xfrm>
            <a:off x="4671496" y="3343884"/>
            <a:ext cx="4472504" cy="3514116"/>
          </a:xfrm>
          <a:prstGeom prst="rect">
            <a:avLst/>
          </a:prstGeom>
        </p:spPr>
      </p:pic>
      <p:pic>
        <p:nvPicPr>
          <p:cNvPr id="9" name="Picture 8" descr="DSCF7337W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6453" cy="337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24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094"/>
            <a:ext cx="8229600" cy="1143000"/>
          </a:xfrm>
        </p:spPr>
        <p:txBody>
          <a:bodyPr>
            <a:normAutofit/>
          </a:bodyPr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rincípios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íblicos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Saúde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64433"/>
            <a:ext cx="8229600" cy="3729134"/>
          </a:xfrm>
        </p:spPr>
        <p:txBody>
          <a:bodyPr>
            <a:noAutofit/>
          </a:bodyPr>
          <a:lstStyle/>
          <a:p>
            <a:pPr lvl="0"/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Aplicação 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 quarentena 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para o controle de doenças 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infecciosas 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(Levítico 13:46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Enterrar os 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dejetos 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humanos 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(Deuteronômio 23:12 e 13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Lavagem corporal e controle profilático de 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germes 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(Levítico 17:15 e 16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Conduta moral preventiva de doenças 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sexuais 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(Levítico 18; Provérbios 5:1-12; Colossenses 3:5 e 6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Proibição de ingestão de gordura 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animal 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(Levítico 3:17; 7:22-24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5301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6011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471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094"/>
            <a:ext cx="8229600" cy="1143000"/>
          </a:xfrm>
        </p:spPr>
        <p:txBody>
          <a:bodyPr>
            <a:normAutofit/>
          </a:bodyPr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rincípios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íblicos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Saúde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2380"/>
            <a:ext cx="8229600" cy="4635582"/>
          </a:xfrm>
        </p:spPr>
        <p:txBody>
          <a:bodyPr>
            <a:noAutofit/>
          </a:bodyPr>
          <a:lstStyle/>
          <a:p>
            <a:pPr lvl="0"/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Ódio 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amargura são prejudiciais à saúde do 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indivíduo 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(Levítico 19:17 e 18; Provérbios 15:17; Hebreus 12:14 e 15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Comer em demasia é danoso à 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saúde 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(Provérbios 23:2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Nosso corpo necessita 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descanso 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apropriado 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(Salmo 127:2; Marcos 6:31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Positiva 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atitude mental é ótimo 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medicamento 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(Provérbios 17:22; 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Timóteo 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6:6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795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983" y="300807"/>
            <a:ext cx="5992474" cy="2205924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Como posso fazer mudanças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hábitos de saúde que agradem ao Senhor? 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4434" y="2857673"/>
            <a:ext cx="5953840" cy="37892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“Voltarão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para ali e tirarão dela todos os seus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ídolos...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Dar-lhes-ei um só coração, espírito novo porei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dentro deles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... para que andem nos Meus estatutos, e guardem os Meus juízos, e os executem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05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Ezequiel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11:18-20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841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oor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85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healthypeo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73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10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55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60109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13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brews Shadrak et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3" b="11701"/>
          <a:stretch/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30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60218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30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150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1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2296</Words>
  <Application>Microsoft Macintosh PowerPoint</Application>
  <PresentationFormat>On-screen Show (4:3)</PresentationFormat>
  <Paragraphs>139</Paragraphs>
  <Slides>43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Qual era a dieta original destinada por Deus para os seres humanos?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Por que sua saúde é tão importante para Deus?</vt:lpstr>
      <vt:lpstr>Qual é a boa regra bíblica para um viver saudável? </vt:lpstr>
      <vt:lpstr>Devemos usar bebidas alcoólicas? </vt:lpstr>
      <vt:lpstr>PowerPoint Presentation</vt:lpstr>
      <vt:lpstr>PowerPoint Presentation</vt:lpstr>
      <vt:lpstr>fumante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 tipos de peixes e frutos do mar são limpos? </vt:lpstr>
      <vt:lpstr>PowerPoint Presentation</vt:lpstr>
      <vt:lpstr>PowerPoint Presentation</vt:lpstr>
      <vt:lpstr>Quais aves são imundas?</vt:lpstr>
      <vt:lpstr>PowerPoint Presentation</vt:lpstr>
      <vt:lpstr>Princípios Bíblicos de Saúde  </vt:lpstr>
      <vt:lpstr>Princípios Bíblicos de Saúde  </vt:lpstr>
      <vt:lpstr>Como posso fazer mudanças de hábitos de saúde que agradem ao Senhor? </vt:lpstr>
      <vt:lpstr>PowerPoint Presentation</vt:lpstr>
      <vt:lpstr>PowerPoint Presentation</vt:lpstr>
    </vt:vector>
  </TitlesOfParts>
  <Company>APL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Emilio Abdala</dc:creator>
  <cp:lastModifiedBy>Patrick Ferreira</cp:lastModifiedBy>
  <cp:revision>50</cp:revision>
  <dcterms:created xsi:type="dcterms:W3CDTF">2013-03-25T14:22:10Z</dcterms:created>
  <dcterms:modified xsi:type="dcterms:W3CDTF">2013-10-04T15:35:45Z</dcterms:modified>
</cp:coreProperties>
</file>