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307" r:id="rId2"/>
    <p:sldId id="256" r:id="rId3"/>
    <p:sldId id="261" r:id="rId4"/>
    <p:sldId id="257" r:id="rId5"/>
    <p:sldId id="258" r:id="rId6"/>
    <p:sldId id="262" r:id="rId7"/>
    <p:sldId id="263" r:id="rId8"/>
    <p:sldId id="264" r:id="rId9"/>
    <p:sldId id="259" r:id="rId10"/>
    <p:sldId id="277" r:id="rId11"/>
    <p:sldId id="260" r:id="rId12"/>
    <p:sldId id="266" r:id="rId13"/>
    <p:sldId id="305" r:id="rId14"/>
    <p:sldId id="306" r:id="rId15"/>
    <p:sldId id="267" r:id="rId16"/>
    <p:sldId id="283" r:id="rId17"/>
    <p:sldId id="288" r:id="rId18"/>
    <p:sldId id="289" r:id="rId19"/>
    <p:sldId id="293" r:id="rId20"/>
    <p:sldId id="290" r:id="rId21"/>
    <p:sldId id="291" r:id="rId22"/>
    <p:sldId id="294" r:id="rId23"/>
    <p:sldId id="295" r:id="rId24"/>
    <p:sldId id="296" r:id="rId25"/>
    <p:sldId id="297" r:id="rId26"/>
    <p:sldId id="299" r:id="rId27"/>
    <p:sldId id="284" r:id="rId28"/>
    <p:sldId id="285" r:id="rId29"/>
    <p:sldId id="272" r:id="rId30"/>
    <p:sldId id="286" r:id="rId31"/>
    <p:sldId id="298" r:id="rId32"/>
    <p:sldId id="269" r:id="rId33"/>
    <p:sldId id="279" r:id="rId34"/>
    <p:sldId id="300" r:id="rId35"/>
    <p:sldId id="301" r:id="rId36"/>
    <p:sldId id="303" r:id="rId37"/>
    <p:sldId id="304" r:id="rId38"/>
    <p:sldId id="270" r:id="rId39"/>
    <p:sldId id="271" r:id="rId40"/>
    <p:sldId id="287" r:id="rId41"/>
    <p:sldId id="273" r:id="rId42"/>
    <p:sldId id="274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081" autoAdjust="0"/>
  </p:normalViewPr>
  <p:slideViewPr>
    <p:cSldViewPr snapToGrid="0" snapToObjects="1">
      <p:cViewPr>
        <p:scale>
          <a:sx n="90" d="100"/>
          <a:sy n="90" d="100"/>
        </p:scale>
        <p:origin x="-136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6D0A6-1476-214A-B994-9C21955DAD84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62BBC-2776-1849-BD50-4E0C06E9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84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Jacó nunca havia se sentido tão só e desamparado, e isso tudo porque ele fora ganancioso e trapaceiro. Primeiramente subornou Esaú, seu irmão gêmeo mais velho, para que lhe vendesse seus direitos de primogenitura.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00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Ele</a:t>
            </a:r>
            <a:r>
              <a:rPr lang="en-US" dirty="0" smtClean="0"/>
              <a:t> </a:t>
            </a:r>
            <a:r>
              <a:rPr lang="en-US" dirty="0" err="1" smtClean="0"/>
              <a:t>também</a:t>
            </a:r>
            <a:r>
              <a:rPr lang="en-US" dirty="0" smtClean="0"/>
              <a:t> </a:t>
            </a:r>
            <a:r>
              <a:rPr lang="en-US" dirty="0" err="1" smtClean="0"/>
              <a:t>obteve</a:t>
            </a:r>
            <a:r>
              <a:rPr lang="en-US" dirty="0" smtClean="0"/>
              <a:t> o </a:t>
            </a:r>
            <a:r>
              <a:rPr lang="en-US" dirty="0" err="1" smtClean="0"/>
              <a:t>perdão</a:t>
            </a:r>
            <a:r>
              <a:rPr lang="en-US" dirty="0" smtClean="0"/>
              <a:t> de </a:t>
            </a:r>
            <a:r>
              <a:rPr lang="en-US" dirty="0" err="1" smtClean="0"/>
              <a:t>seu</a:t>
            </a:r>
            <a:r>
              <a:rPr lang="en-US" dirty="0" smtClean="0"/>
              <a:t> </a:t>
            </a:r>
            <a:r>
              <a:rPr lang="en-US" dirty="0" err="1" smtClean="0"/>
              <a:t>irmão</a:t>
            </a:r>
            <a:r>
              <a:rPr lang="en-US" dirty="0" smtClean="0"/>
              <a:t> </a:t>
            </a:r>
            <a:r>
              <a:rPr lang="en-US" dirty="0" err="1" smtClean="0"/>
              <a:t>Esaú</a:t>
            </a:r>
            <a:r>
              <a:rPr lang="en-US" dirty="0" smtClean="0"/>
              <a:t>, a </a:t>
            </a:r>
            <a:r>
              <a:rPr lang="en-US" dirty="0" err="1" smtClean="0"/>
              <a:t>quem</a:t>
            </a:r>
            <a:r>
              <a:rPr lang="en-US" dirty="0" smtClean="0"/>
              <a:t> </a:t>
            </a:r>
            <a:r>
              <a:rPr lang="en-US" dirty="0" err="1" smtClean="0"/>
              <a:t>havia</a:t>
            </a:r>
            <a:r>
              <a:rPr lang="en-US" dirty="0" smtClean="0"/>
              <a:t> </a:t>
            </a:r>
            <a:r>
              <a:rPr lang="en-US" dirty="0" err="1" smtClean="0"/>
              <a:t>enganado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passado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37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 Jacó aprendeu o conceito de devolver o dízimo a Deus?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Quando os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elamitas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uma tribo hostil vizinha, invadiram e destruíram Sodoma, o sobrinho de Abraão, Ló,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juntamente com outros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suas famílias e bens, foram levados cativos.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a notícia chegou a Abraão, ele resolveu salvar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Ló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os outros, e orou a Deus para dar-lhe o sucesso.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02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apenas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lhe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libertação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Ló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família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entregou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captores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juntamente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tesouros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Abraão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voltou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Sodoma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saiu-lhe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pediu-lhe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tesouros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havia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recuperado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devolvendo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apenas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cativos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09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Abraão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recusou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ganho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mesmo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Melquisedeque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sacerdote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Deus,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abençoou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Abraão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None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dízimo é a décima parte das rendas de uma pessoa. De fato, a palavra “dízimo” simplesmente significa “um décimo”. O avô de Jacó, Abraão, havia dado o exemplo muitos anos antes ao devolver o dízimo ao sacerdote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Melquisedeque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07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dirty="0" smtClean="0"/>
              <a:t>O </a:t>
            </a:r>
            <a:r>
              <a:rPr lang="en-US" sz="1200" dirty="0" err="1" smtClean="0"/>
              <a:t>dinheiro</a:t>
            </a:r>
            <a:r>
              <a:rPr lang="en-US" sz="1200" dirty="0" smtClean="0"/>
              <a:t> tem </a:t>
            </a:r>
            <a:r>
              <a:rPr lang="en-US" sz="1200" dirty="0" err="1" smtClean="0"/>
              <a:t>poder</a:t>
            </a:r>
            <a:r>
              <a:rPr lang="en-US" sz="1200" dirty="0" smtClean="0"/>
              <a:t>. Mas </a:t>
            </a:r>
            <a:r>
              <a:rPr lang="en-US" sz="1200" dirty="0" err="1" smtClean="0"/>
              <a:t>também</a:t>
            </a:r>
            <a:r>
              <a:rPr lang="en-US" sz="1200" dirty="0" smtClean="0"/>
              <a:t> tem </a:t>
            </a:r>
            <a:r>
              <a:rPr lang="en-US" sz="1200" dirty="0" err="1" smtClean="0"/>
              <a:t>fraquezas</a:t>
            </a:r>
            <a:r>
              <a:rPr lang="en-US" sz="1200" dirty="0" smtClean="0"/>
              <a:t>. </a:t>
            </a:r>
            <a:r>
              <a:rPr lang="en-US" sz="1200" dirty="0" err="1" smtClean="0"/>
              <a:t>Por</a:t>
            </a:r>
            <a:r>
              <a:rPr lang="en-US" sz="1200" dirty="0" smtClean="0"/>
              <a:t> </a:t>
            </a:r>
            <a:r>
              <a:rPr lang="en-US" sz="1200" dirty="0" err="1" smtClean="0"/>
              <a:t>exemplo</a:t>
            </a:r>
            <a:r>
              <a:rPr lang="en-US" sz="1200" dirty="0" smtClean="0"/>
              <a:t>, o </a:t>
            </a:r>
            <a:r>
              <a:rPr lang="en-US" sz="1200" dirty="0" err="1" smtClean="0"/>
              <a:t>dinheiro</a:t>
            </a:r>
            <a:r>
              <a:rPr lang="en-US" sz="1200" dirty="0" smtClean="0"/>
              <a:t> </a:t>
            </a:r>
            <a:r>
              <a:rPr lang="en-US" sz="1200" dirty="0" err="1" smtClean="0"/>
              <a:t>pode</a:t>
            </a:r>
            <a:r>
              <a:rPr lang="en-US" sz="1200" dirty="0" smtClean="0"/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comprar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sexo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mas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não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comprar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relógio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mas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não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tempo;</a:t>
            </a:r>
            <a:r>
              <a:rPr lang="en-US" sz="1200" dirty="0" smtClean="0"/>
              <a:t> </a:t>
            </a:r>
            <a:r>
              <a:rPr lang="en-US" sz="1200" dirty="0" err="1" smtClean="0"/>
              <a:t>hospitais</a:t>
            </a:r>
            <a:r>
              <a:rPr lang="en-US" sz="1200" dirty="0" smtClean="0"/>
              <a:t>, mas </a:t>
            </a:r>
            <a:r>
              <a:rPr lang="en-US" sz="1200" dirty="0" err="1" smtClean="0"/>
              <a:t>não</a:t>
            </a:r>
            <a:r>
              <a:rPr lang="en-US" sz="1200" dirty="0" smtClean="0"/>
              <a:t> a </a:t>
            </a:r>
            <a:r>
              <a:rPr lang="en-US" sz="1200" dirty="0" err="1" smtClean="0"/>
              <a:t>saúde</a:t>
            </a:r>
            <a:r>
              <a:rPr lang="en-US" sz="1200" dirty="0" smtClean="0"/>
              <a:t>; casas, mas </a:t>
            </a:r>
            <a:r>
              <a:rPr lang="en-US" sz="1200" dirty="0" err="1" smtClean="0"/>
              <a:t>não</a:t>
            </a:r>
            <a:r>
              <a:rPr lang="en-US" sz="1200" dirty="0" smtClean="0"/>
              <a:t> o </a:t>
            </a:r>
            <a:r>
              <a:rPr lang="en-US" sz="1200" dirty="0" err="1" smtClean="0"/>
              <a:t>caráter</a:t>
            </a:r>
            <a:r>
              <a:rPr lang="en-US" sz="1200" dirty="0" smtClean="0"/>
              <a:t>. O </a:t>
            </a:r>
            <a:r>
              <a:rPr lang="en-US" sz="1200" dirty="0" err="1" smtClean="0"/>
              <a:t>dinheiro</a:t>
            </a:r>
            <a:r>
              <a:rPr lang="en-US" sz="1200" dirty="0" smtClean="0"/>
              <a:t> </a:t>
            </a:r>
            <a:r>
              <a:rPr lang="en-US" sz="1200" dirty="0" err="1" smtClean="0"/>
              <a:t>pode</a:t>
            </a:r>
            <a:r>
              <a:rPr lang="en-US" sz="1200" dirty="0" smtClean="0"/>
              <a:t> </a:t>
            </a:r>
            <a:r>
              <a:rPr lang="en-US" sz="1200" dirty="0" err="1" smtClean="0"/>
              <a:t>comprar</a:t>
            </a:r>
            <a:r>
              <a:rPr lang="en-US" sz="1200" dirty="0" smtClean="0"/>
              <a:t> </a:t>
            </a:r>
            <a:r>
              <a:rPr lang="en-US" sz="1200" dirty="0" err="1" smtClean="0"/>
              <a:t>comodidades</a:t>
            </a:r>
            <a:r>
              <a:rPr lang="en-US" sz="1200" dirty="0" smtClean="0"/>
              <a:t>, mas </a:t>
            </a:r>
            <a:r>
              <a:rPr lang="en-US" sz="1200" dirty="0" err="1" smtClean="0"/>
              <a:t>não</a:t>
            </a:r>
            <a:r>
              <a:rPr lang="en-US" sz="1200" dirty="0" smtClean="0"/>
              <a:t> </a:t>
            </a:r>
            <a:r>
              <a:rPr lang="en-US" sz="1200" dirty="0" err="1" smtClean="0"/>
              <a:t>conforto</a:t>
            </a:r>
            <a:r>
              <a:rPr lang="en-US" sz="1200" dirty="0" smtClean="0"/>
              <a:t>;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livros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mas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não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sabedoria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dirty="0" err="1" smtClean="0"/>
              <a:t>hotéis</a:t>
            </a:r>
            <a:r>
              <a:rPr lang="en-US" sz="1200" dirty="0" smtClean="0"/>
              <a:t>, mas </a:t>
            </a:r>
            <a:r>
              <a:rPr lang="en-US" sz="1200" dirty="0" err="1" smtClean="0"/>
              <a:t>não</a:t>
            </a:r>
            <a:r>
              <a:rPr lang="en-US" sz="1200" dirty="0" smtClean="0"/>
              <a:t> o </a:t>
            </a:r>
            <a:r>
              <a:rPr lang="en-US" sz="1200" dirty="0" err="1" smtClean="0"/>
              <a:t>céu</a:t>
            </a:r>
            <a:r>
              <a:rPr lang="en-US" sz="1200" dirty="0" smtClean="0"/>
              <a:t>. Para </a:t>
            </a:r>
            <a:r>
              <a:rPr lang="en-US" sz="1200" dirty="0" err="1" smtClean="0"/>
              <a:t>poupar</a:t>
            </a:r>
            <a:r>
              <a:rPr lang="en-US" sz="1200" dirty="0" smtClean="0"/>
              <a:t> o </a:t>
            </a:r>
            <a:r>
              <a:rPr lang="en-US" sz="1200" dirty="0" err="1" smtClean="0"/>
              <a:t>seu</a:t>
            </a:r>
            <a:r>
              <a:rPr lang="en-US" sz="1200" dirty="0" smtClean="0"/>
              <a:t> </a:t>
            </a:r>
            <a:r>
              <a:rPr lang="en-US" sz="1200" dirty="0" err="1" smtClean="0"/>
              <a:t>dinheiro</a:t>
            </a:r>
            <a:r>
              <a:rPr lang="en-US" sz="1200" dirty="0" smtClean="0"/>
              <a:t> </a:t>
            </a:r>
            <a:r>
              <a:rPr lang="en-US" sz="1200" dirty="0" err="1" smtClean="0"/>
              <a:t>você</a:t>
            </a:r>
            <a:r>
              <a:rPr lang="en-US" sz="1200" dirty="0" smtClean="0"/>
              <a:t> </a:t>
            </a:r>
            <a:r>
              <a:rPr lang="en-US" sz="1200" dirty="0" err="1" smtClean="0"/>
              <a:t>deve</a:t>
            </a:r>
            <a:r>
              <a:rPr lang="en-US" sz="1200" dirty="0" smtClean="0"/>
              <a:t> </a:t>
            </a:r>
            <a:r>
              <a:rPr lang="en-US" sz="1200" dirty="0" err="1" smtClean="0"/>
              <a:t>compartilhá</a:t>
            </a:r>
            <a:r>
              <a:rPr lang="en-US" sz="1200" dirty="0" smtClean="0"/>
              <a:t>-lo. </a:t>
            </a:r>
            <a:r>
              <a:rPr lang="en-US" sz="1200" dirty="0" err="1" smtClean="0"/>
              <a:t>Amá</a:t>
            </a:r>
            <a:r>
              <a:rPr lang="en-US" sz="1200" dirty="0" smtClean="0"/>
              <a:t>-lo é </a:t>
            </a:r>
            <a:r>
              <a:rPr lang="en-US" sz="1200" dirty="0" err="1" smtClean="0"/>
              <a:t>perdê</a:t>
            </a:r>
            <a:r>
              <a:rPr lang="en-US" sz="1200" dirty="0" smtClean="0"/>
              <a:t>-lo, e </a:t>
            </a:r>
            <a:r>
              <a:rPr lang="en-US" sz="1200" dirty="0" err="1" smtClean="0"/>
              <a:t>para</a:t>
            </a:r>
            <a:r>
              <a:rPr lang="en-US" sz="1200" dirty="0" smtClean="0"/>
              <a:t> </a:t>
            </a:r>
            <a:r>
              <a:rPr lang="en-US" sz="1200" dirty="0" err="1" smtClean="0"/>
              <a:t>melhor</a:t>
            </a:r>
            <a:r>
              <a:rPr lang="en-US" sz="1200" dirty="0" smtClean="0"/>
              <a:t> </a:t>
            </a:r>
            <a:r>
              <a:rPr lang="en-US" sz="1200" dirty="0" err="1" smtClean="0"/>
              <a:t>investir</a:t>
            </a:r>
            <a:r>
              <a:rPr lang="en-US" sz="1200" dirty="0" smtClean="0"/>
              <a:t>, </a:t>
            </a:r>
            <a:r>
              <a:rPr lang="en-US" sz="1200" dirty="0" err="1" smtClean="0"/>
              <a:t>você</a:t>
            </a:r>
            <a:r>
              <a:rPr lang="en-US" sz="1200" dirty="0" smtClean="0"/>
              <a:t> </a:t>
            </a:r>
            <a:r>
              <a:rPr lang="en-US" sz="1200" dirty="0" err="1" smtClean="0"/>
              <a:t>deve</a:t>
            </a:r>
            <a:r>
              <a:rPr lang="en-US" sz="1200" dirty="0" smtClean="0"/>
              <a:t> </a:t>
            </a:r>
            <a:r>
              <a:rPr lang="en-US" sz="1200" dirty="0" err="1" smtClean="0"/>
              <a:t>colocá</a:t>
            </a:r>
            <a:r>
              <a:rPr lang="en-US" sz="1200" dirty="0" smtClean="0"/>
              <a:t>-lo </a:t>
            </a:r>
            <a:r>
              <a:rPr lang="en-US" sz="1200" dirty="0" err="1" smtClean="0"/>
              <a:t>em</a:t>
            </a:r>
            <a:r>
              <a:rPr lang="en-US" sz="1200" dirty="0" smtClean="0"/>
              <a:t> </a:t>
            </a:r>
            <a:r>
              <a:rPr lang="en-US" sz="1200" dirty="0" err="1" smtClean="0"/>
              <a:t>coisas</a:t>
            </a:r>
            <a:r>
              <a:rPr lang="en-US" sz="1200" dirty="0" smtClean="0"/>
              <a:t> </a:t>
            </a:r>
            <a:r>
              <a:rPr lang="en-US" sz="1200" dirty="0" err="1" smtClean="0"/>
              <a:t>eternas</a:t>
            </a:r>
            <a:r>
              <a:rPr lang="en-US" sz="1200" dirty="0" smtClean="0"/>
              <a:t>.</a:t>
            </a:r>
          </a:p>
          <a:p>
            <a:pPr rtl="0"/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86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últimos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milhões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dólares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ganhos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investiram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dinheiro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ações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As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sabiamente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investiram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ganharam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fortuna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86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outro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recentemente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um dos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homens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perdeu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doze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bilhões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dólares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milionário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brasileiro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Eike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Batista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perdeu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bilhões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apenas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mês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01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aconteceria</a:t>
            </a:r>
            <a:r>
              <a:rPr lang="en-US" dirty="0" smtClean="0"/>
              <a:t> se o </a:t>
            </a:r>
            <a:r>
              <a:rPr lang="en-US" dirty="0" err="1" smtClean="0"/>
              <a:t>mercado</a:t>
            </a:r>
            <a:r>
              <a:rPr lang="en-US" dirty="0" smtClean="0"/>
              <a:t> de </a:t>
            </a:r>
            <a:r>
              <a:rPr lang="en-US" dirty="0" err="1" smtClean="0"/>
              <a:t>ações</a:t>
            </a:r>
            <a:r>
              <a:rPr lang="en-US" dirty="0" smtClean="0"/>
              <a:t> </a:t>
            </a:r>
            <a:r>
              <a:rPr lang="en-US" dirty="0" err="1" smtClean="0"/>
              <a:t>perdesse</a:t>
            </a:r>
            <a:r>
              <a:rPr lang="en-US" dirty="0" smtClean="0"/>
              <a:t> </a:t>
            </a:r>
            <a:r>
              <a:rPr lang="en-US" dirty="0" err="1" smtClean="0"/>
              <a:t>metade</a:t>
            </a:r>
            <a:r>
              <a:rPr lang="en-US" dirty="0" smtClean="0"/>
              <a:t> do </a:t>
            </a:r>
            <a:r>
              <a:rPr lang="en-US" dirty="0" err="1" smtClean="0"/>
              <a:t>seu</a:t>
            </a:r>
            <a:r>
              <a:rPr lang="en-US" dirty="0" smtClean="0"/>
              <a:t> valor </a:t>
            </a:r>
            <a:r>
              <a:rPr lang="en-US" dirty="0" err="1" smtClean="0"/>
              <a:t>em</a:t>
            </a:r>
            <a:r>
              <a:rPr lang="en-US" dirty="0" smtClean="0"/>
              <a:t> um </a:t>
            </a:r>
            <a:r>
              <a:rPr lang="en-US" dirty="0" err="1" smtClean="0"/>
              <a:t>dia</a:t>
            </a:r>
            <a:r>
              <a:rPr lang="en-US" dirty="0" smtClean="0"/>
              <a:t>? As </a:t>
            </a:r>
            <a:r>
              <a:rPr lang="en-US" dirty="0" err="1" smtClean="0"/>
              <a:t>coisas</a:t>
            </a:r>
            <a:r>
              <a:rPr lang="en-US" dirty="0" smtClean="0"/>
              <a:t> </a:t>
            </a:r>
            <a:r>
              <a:rPr lang="en-US" dirty="0" err="1" smtClean="0"/>
              <a:t>deste</a:t>
            </a:r>
            <a:r>
              <a:rPr lang="en-US" dirty="0" smtClean="0"/>
              <a:t> </a:t>
            </a:r>
            <a:r>
              <a:rPr lang="en-US" dirty="0" err="1" smtClean="0"/>
              <a:t>mundo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muito</a:t>
            </a:r>
            <a:r>
              <a:rPr lang="en-US" dirty="0" smtClean="0"/>
              <a:t> </a:t>
            </a:r>
            <a:r>
              <a:rPr lang="en-US" dirty="0" err="1" smtClean="0"/>
              <a:t>parecidas</a:t>
            </a:r>
            <a:r>
              <a:rPr lang="en-US" dirty="0" smtClean="0"/>
              <a:t> com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bolha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cresce</a:t>
            </a:r>
            <a:r>
              <a:rPr lang="en-US" dirty="0" smtClean="0"/>
              <a:t> </a:t>
            </a:r>
            <a:r>
              <a:rPr lang="en-US" dirty="0" err="1" smtClean="0"/>
              <a:t>rapidamente</a:t>
            </a:r>
            <a:r>
              <a:rPr lang="en-US" dirty="0" smtClean="0"/>
              <a:t>, e </a:t>
            </a:r>
            <a:r>
              <a:rPr lang="en-US" dirty="0" err="1" smtClean="0"/>
              <a:t>em</a:t>
            </a:r>
            <a:r>
              <a:rPr lang="en-US" dirty="0" smtClean="0"/>
              <a:t> um </a:t>
            </a:r>
            <a:r>
              <a:rPr lang="en-US" dirty="0" err="1" smtClean="0"/>
              <a:t>momento</a:t>
            </a:r>
            <a:r>
              <a:rPr lang="en-US" dirty="0" smtClean="0"/>
              <a:t> 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desfaz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07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Jacó</a:t>
            </a:r>
            <a:r>
              <a:rPr lang="en-US" baseline="0" dirty="0" smtClean="0"/>
              <a:t>, as</a:t>
            </a:r>
            <a:r>
              <a:rPr lang="en-US" dirty="0" smtClean="0"/>
              <a:t> </a:t>
            </a:r>
            <a:r>
              <a:rPr lang="en-US" dirty="0" err="1" smtClean="0"/>
              <a:t>pessoas</a:t>
            </a:r>
            <a:r>
              <a:rPr lang="en-US" dirty="0" smtClean="0"/>
              <a:t> </a:t>
            </a:r>
            <a:r>
              <a:rPr lang="en-US" dirty="0" err="1" smtClean="0"/>
              <a:t>estão</a:t>
            </a:r>
            <a:r>
              <a:rPr lang="en-US" dirty="0" smtClean="0"/>
              <a:t> </a:t>
            </a:r>
            <a:r>
              <a:rPr lang="en-US" dirty="0" err="1" smtClean="0"/>
              <a:t>buscando</a:t>
            </a:r>
            <a:r>
              <a:rPr lang="en-US" dirty="0" smtClean="0"/>
              <a:t> </a:t>
            </a:r>
            <a:r>
              <a:rPr lang="en-US" dirty="0" err="1" smtClean="0"/>
              <a:t>algo</a:t>
            </a:r>
            <a:r>
              <a:rPr lang="en-US" dirty="0" smtClean="0"/>
              <a:t> </a:t>
            </a:r>
            <a:r>
              <a:rPr lang="en-US" dirty="0" err="1" smtClean="0"/>
              <a:t>estável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permanente</a:t>
            </a:r>
            <a:r>
              <a:rPr lang="en-US" b="1" dirty="0" smtClean="0"/>
              <a:t>. Mas </a:t>
            </a:r>
            <a:r>
              <a:rPr lang="en-US" b="1" dirty="0" err="1" smtClean="0"/>
              <a:t>onde</a:t>
            </a:r>
            <a:r>
              <a:rPr lang="en-US" b="1" dirty="0" smtClean="0"/>
              <a:t> </a:t>
            </a:r>
            <a:r>
              <a:rPr lang="en-US" b="1" dirty="0" err="1" smtClean="0"/>
              <a:t>podemos</a:t>
            </a:r>
            <a:r>
              <a:rPr lang="en-US" b="1" dirty="0" smtClean="0"/>
              <a:t> </a:t>
            </a:r>
            <a:r>
              <a:rPr lang="en-US" b="1" dirty="0" err="1" smtClean="0"/>
              <a:t>encontrar</a:t>
            </a:r>
            <a:r>
              <a:rPr lang="en-US" b="1" dirty="0" smtClean="0"/>
              <a:t> </a:t>
            </a:r>
            <a:r>
              <a:rPr lang="en-US" b="1" dirty="0" err="1" smtClean="0"/>
              <a:t>segurança</a:t>
            </a:r>
            <a:r>
              <a:rPr lang="en-US" b="1" dirty="0" smtClean="0"/>
              <a:t> </a:t>
            </a:r>
            <a:r>
              <a:rPr lang="en-US" b="1" dirty="0" err="1" smtClean="0"/>
              <a:t>para</a:t>
            </a:r>
            <a:r>
              <a:rPr lang="en-US" b="1" dirty="0" smtClean="0"/>
              <a:t> o </a:t>
            </a:r>
            <a:r>
              <a:rPr lang="en-US" b="1" dirty="0" err="1" smtClean="0"/>
              <a:t>presente</a:t>
            </a:r>
            <a:r>
              <a:rPr lang="en-US" b="1" dirty="0" smtClean="0"/>
              <a:t> e </a:t>
            </a:r>
            <a:r>
              <a:rPr lang="en-US" b="1" dirty="0" err="1" smtClean="0"/>
              <a:t>para</a:t>
            </a:r>
            <a:r>
              <a:rPr lang="en-US" b="1" dirty="0" smtClean="0"/>
              <a:t> o </a:t>
            </a:r>
            <a:r>
              <a:rPr lang="en-US" b="1" dirty="0" err="1" smtClean="0"/>
              <a:t>futuro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22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sabe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tem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necessidades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12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Então, com a ajuda da mãe, Jacó enganou Isaque, seu pai, que estava cego, para conseguir a bênção paternal que por direito pertencia a Esaú.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68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história</a:t>
            </a:r>
            <a:r>
              <a:rPr lang="en-US" dirty="0" smtClean="0"/>
              <a:t> de </a:t>
            </a:r>
            <a:r>
              <a:rPr lang="en-US" dirty="0" err="1" smtClean="0"/>
              <a:t>Adão</a:t>
            </a:r>
            <a:r>
              <a:rPr lang="en-US" dirty="0" smtClean="0"/>
              <a:t> e Eva </a:t>
            </a:r>
            <a:r>
              <a:rPr lang="en-US" dirty="0" err="1" smtClean="0"/>
              <a:t>ilustram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ponto</a:t>
            </a:r>
            <a:r>
              <a:rPr lang="en-US" dirty="0" smtClean="0"/>
              <a:t>. “O </a:t>
            </a:r>
            <a:r>
              <a:rPr lang="en-US" dirty="0" err="1" smtClean="0"/>
              <a:t>Senhor</a:t>
            </a:r>
            <a:r>
              <a:rPr lang="en-US" dirty="0" smtClean="0"/>
              <a:t> Deus </a:t>
            </a:r>
            <a:r>
              <a:rPr lang="en-US" dirty="0" err="1" smtClean="0"/>
              <a:t>plantou</a:t>
            </a:r>
            <a:r>
              <a:rPr lang="en-US" dirty="0" smtClean="0"/>
              <a:t> um </a:t>
            </a:r>
            <a:r>
              <a:rPr lang="en-US" dirty="0" err="1" smtClean="0"/>
              <a:t>jardim</a:t>
            </a:r>
            <a:r>
              <a:rPr lang="en-US" dirty="0" smtClean="0"/>
              <a:t>... E </a:t>
            </a:r>
            <a:r>
              <a:rPr lang="en-US" dirty="0" err="1" smtClean="0"/>
              <a:t>pôs</a:t>
            </a:r>
            <a:r>
              <a:rPr lang="en-US" dirty="0" smtClean="0"/>
              <a:t> </a:t>
            </a:r>
            <a:r>
              <a:rPr lang="en-US" dirty="0" err="1" smtClean="0"/>
              <a:t>ali</a:t>
            </a:r>
            <a:r>
              <a:rPr lang="en-US" dirty="0" smtClean="0"/>
              <a:t> o </a:t>
            </a:r>
            <a:r>
              <a:rPr lang="en-US" dirty="0" err="1" smtClean="0"/>
              <a:t>homem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tinha</a:t>
            </a:r>
            <a:r>
              <a:rPr lang="en-US" dirty="0" smtClean="0"/>
              <a:t> </a:t>
            </a:r>
            <a:r>
              <a:rPr lang="en-US" dirty="0" err="1" smtClean="0"/>
              <a:t>formado</a:t>
            </a:r>
            <a:r>
              <a:rPr lang="en-US" dirty="0" smtClean="0"/>
              <a:t>.” (</a:t>
            </a:r>
            <a:r>
              <a:rPr lang="en-US" dirty="0" err="1" smtClean="0"/>
              <a:t>Gênesis</a:t>
            </a:r>
            <a:r>
              <a:rPr lang="en-US" dirty="0" smtClean="0"/>
              <a:t> 2:8)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592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Adão</a:t>
            </a:r>
            <a:r>
              <a:rPr lang="en-US" dirty="0" smtClean="0"/>
              <a:t> e Eva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tinham</a:t>
            </a:r>
            <a:r>
              <a:rPr lang="en-US" dirty="0" smtClean="0"/>
              <a:t> </a:t>
            </a:r>
            <a:r>
              <a:rPr lang="en-US" dirty="0" err="1" smtClean="0"/>
              <a:t>aluguel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pagar</a:t>
            </a:r>
            <a:r>
              <a:rPr lang="en-US" dirty="0" smtClean="0"/>
              <a:t>, </a:t>
            </a:r>
            <a:r>
              <a:rPr lang="en-US" dirty="0" err="1" smtClean="0"/>
              <a:t>nem</a:t>
            </a:r>
            <a:r>
              <a:rPr lang="en-US" dirty="0" smtClean="0"/>
              <a:t> 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preocupavam</a:t>
            </a:r>
            <a:r>
              <a:rPr lang="en-US" baseline="0" dirty="0" smtClean="0"/>
              <a:t> com o</a:t>
            </a:r>
            <a:r>
              <a:rPr lang="en-US" dirty="0" smtClean="0"/>
              <a:t> </a:t>
            </a:r>
            <a:r>
              <a:rPr lang="en-US" dirty="0" err="1" smtClean="0"/>
              <a:t>imposto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renda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despesas</a:t>
            </a:r>
            <a:r>
              <a:rPr lang="en-US" baseline="0" dirty="0" smtClean="0"/>
              <a:t> com</a:t>
            </a:r>
            <a:r>
              <a:rPr lang="en-US" dirty="0" smtClean="0"/>
              <a:t> </a:t>
            </a:r>
            <a:r>
              <a:rPr lang="en-US" dirty="0" err="1" smtClean="0"/>
              <a:t>hospitais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supermercados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980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Eles</a:t>
            </a:r>
            <a:r>
              <a:rPr lang="en-US" dirty="0" smtClean="0"/>
              <a:t> </a:t>
            </a:r>
            <a:r>
              <a:rPr lang="en-US" dirty="0" err="1" smtClean="0"/>
              <a:t>tinham</a:t>
            </a:r>
            <a:r>
              <a:rPr lang="en-US" dirty="0" smtClean="0"/>
              <a:t> </a:t>
            </a:r>
            <a:r>
              <a:rPr lang="en-US" dirty="0" err="1" smtClean="0"/>
              <a:t>saúde</a:t>
            </a:r>
            <a:r>
              <a:rPr lang="en-US" dirty="0" smtClean="0"/>
              <a:t> </a:t>
            </a:r>
            <a:r>
              <a:rPr lang="en-US" dirty="0" err="1" smtClean="0"/>
              <a:t>perfeita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eterna</a:t>
            </a:r>
            <a:r>
              <a:rPr lang="en-US" dirty="0" smtClean="0"/>
              <a:t>, o </a:t>
            </a:r>
            <a:r>
              <a:rPr lang="en-US" dirty="0" err="1" smtClean="0"/>
              <a:t>compromisso</a:t>
            </a:r>
            <a:r>
              <a:rPr lang="en-US" dirty="0" smtClean="0"/>
              <a:t> um </a:t>
            </a:r>
            <a:r>
              <a:rPr lang="en-US" dirty="0" err="1" smtClean="0"/>
              <a:t>para</a:t>
            </a:r>
            <a:r>
              <a:rPr lang="en-US" dirty="0" smtClean="0"/>
              <a:t> com o outro</a:t>
            </a:r>
            <a:r>
              <a:rPr lang="en-US" baseline="0" dirty="0" smtClean="0"/>
              <a:t> </a:t>
            </a:r>
            <a:r>
              <a:rPr lang="en-US" dirty="0" smtClean="0"/>
              <a:t>e </a:t>
            </a:r>
            <a:r>
              <a:rPr lang="en-US" dirty="0" err="1" smtClean="0"/>
              <a:t>amavam</a:t>
            </a:r>
            <a:r>
              <a:rPr lang="en-US" dirty="0" smtClean="0"/>
              <a:t> 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Criador</a:t>
            </a:r>
            <a:r>
              <a:rPr lang="en-US" dirty="0" smtClean="0"/>
              <a:t>. Deus </a:t>
            </a:r>
            <a:r>
              <a:rPr lang="en-US" dirty="0" err="1" smtClean="0"/>
              <a:t>queria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eles</a:t>
            </a:r>
            <a:r>
              <a:rPr lang="en-US" baseline="0" dirty="0" smtClean="0"/>
              <a:t> </a:t>
            </a:r>
            <a:r>
              <a:rPr lang="en-US" dirty="0" err="1" smtClean="0"/>
              <a:t>compartilhassem</a:t>
            </a:r>
            <a:r>
              <a:rPr lang="en-US" dirty="0" smtClean="0"/>
              <a:t> </a:t>
            </a:r>
            <a:r>
              <a:rPr lang="en-US" dirty="0" err="1" smtClean="0"/>
              <a:t>essas</a:t>
            </a:r>
            <a:r>
              <a:rPr lang="en-US" dirty="0" smtClean="0"/>
              <a:t> </a:t>
            </a:r>
            <a:r>
              <a:rPr lang="en-US" dirty="0" err="1" smtClean="0"/>
              <a:t>bênçãos</a:t>
            </a:r>
            <a:r>
              <a:rPr lang="en-US" dirty="0" smtClean="0"/>
              <a:t>,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isso</a:t>
            </a:r>
            <a:r>
              <a:rPr lang="en-US" dirty="0" smtClean="0"/>
              <a:t> </a:t>
            </a:r>
            <a:r>
              <a:rPr lang="en-US" dirty="0" err="1" smtClean="0"/>
              <a:t>Ele</a:t>
            </a:r>
            <a:r>
              <a:rPr lang="en-US" dirty="0" smtClean="0"/>
              <a:t> </a:t>
            </a:r>
            <a:r>
              <a:rPr lang="en-US" dirty="0" err="1" smtClean="0"/>
              <a:t>disse</a:t>
            </a:r>
            <a:r>
              <a:rPr lang="en-US" dirty="0" smtClean="0"/>
              <a:t>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19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“... </a:t>
            </a:r>
            <a:r>
              <a:rPr lang="en-US" dirty="0" err="1" smtClean="0"/>
              <a:t>Tenha</a:t>
            </a:r>
            <a:r>
              <a:rPr lang="en-US" dirty="0" smtClean="0"/>
              <a:t> </a:t>
            </a:r>
            <a:r>
              <a:rPr lang="en-US" dirty="0" err="1" smtClean="0"/>
              <a:t>domínio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peixes</a:t>
            </a:r>
            <a:r>
              <a:rPr lang="en-US" dirty="0" smtClean="0"/>
              <a:t> do mar, </a:t>
            </a:r>
            <a:r>
              <a:rPr lang="en-US" dirty="0" err="1" smtClean="0"/>
              <a:t>sobre</a:t>
            </a:r>
            <a:r>
              <a:rPr lang="en-US" dirty="0" smtClean="0"/>
              <a:t> as </a:t>
            </a:r>
            <a:r>
              <a:rPr lang="en-US" dirty="0" err="1" smtClean="0"/>
              <a:t>aves</a:t>
            </a:r>
            <a:r>
              <a:rPr lang="en-US" dirty="0" smtClean="0"/>
              <a:t> do </a:t>
            </a:r>
            <a:r>
              <a:rPr lang="en-US" dirty="0" err="1" smtClean="0"/>
              <a:t>céu</a:t>
            </a:r>
            <a:r>
              <a:rPr lang="en-US" dirty="0" smtClean="0"/>
              <a:t>, e </a:t>
            </a:r>
            <a:r>
              <a:rPr lang="en-US" dirty="0" err="1" smtClean="0"/>
              <a:t>sobre</a:t>
            </a:r>
            <a:r>
              <a:rPr lang="en-US" dirty="0" smtClean="0"/>
              <a:t> </a:t>
            </a:r>
            <a:r>
              <a:rPr lang="en-US" dirty="0" err="1" smtClean="0"/>
              <a:t>todo</a:t>
            </a:r>
            <a:r>
              <a:rPr lang="en-US" dirty="0" smtClean="0"/>
              <a:t> animal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rasteja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a terra...” (</a:t>
            </a:r>
            <a:r>
              <a:rPr lang="en-US" dirty="0" err="1" smtClean="0"/>
              <a:t>Gênesis</a:t>
            </a:r>
            <a:r>
              <a:rPr lang="en-US" dirty="0" smtClean="0"/>
              <a:t> 1:2)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829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 o teste em que Adão e Eva fracassaram, e pelo qual precisamos passar se esperamos herdar o reino de Deus? </a:t>
            </a:r>
            <a:r>
              <a:rPr lang="en-US" dirty="0" smtClean="0"/>
              <a:t>Deus </a:t>
            </a:r>
            <a:r>
              <a:rPr lang="en-US" dirty="0" err="1" smtClean="0"/>
              <a:t>testou</a:t>
            </a:r>
            <a:r>
              <a:rPr lang="en-US" dirty="0" smtClean="0"/>
              <a:t> o </a:t>
            </a:r>
            <a:r>
              <a:rPr lang="en-US" dirty="0" err="1" smtClean="0"/>
              <a:t>amor</a:t>
            </a:r>
            <a:r>
              <a:rPr lang="en-US" dirty="0" smtClean="0"/>
              <a:t> e a </a:t>
            </a:r>
            <a:r>
              <a:rPr lang="en-US" dirty="0" err="1" smtClean="0"/>
              <a:t>lealdade</a:t>
            </a:r>
            <a:r>
              <a:rPr lang="en-US" dirty="0" smtClean="0"/>
              <a:t> do </a:t>
            </a:r>
            <a:r>
              <a:rPr lang="en-US" dirty="0" err="1" smtClean="0"/>
              <a:t>homem</a:t>
            </a:r>
            <a:r>
              <a:rPr lang="en-US" dirty="0" smtClean="0"/>
              <a:t> com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restrição</a:t>
            </a:r>
            <a:r>
              <a:rPr lang="en-US" dirty="0" smtClean="0"/>
              <a:t>. </a:t>
            </a:r>
            <a:r>
              <a:rPr lang="en-US" dirty="0" err="1" smtClean="0"/>
              <a:t>Adão</a:t>
            </a:r>
            <a:r>
              <a:rPr lang="en-US" dirty="0" smtClean="0"/>
              <a:t> e Eva </a:t>
            </a:r>
            <a:r>
              <a:rPr lang="en-US" dirty="0" err="1" smtClean="0"/>
              <a:t>podiam</a:t>
            </a:r>
            <a:r>
              <a:rPr lang="en-US" dirty="0" smtClean="0"/>
              <a:t> comer de </a:t>
            </a:r>
            <a:r>
              <a:rPr lang="en-US" dirty="0" err="1" smtClean="0"/>
              <a:t>todas</a:t>
            </a:r>
            <a:r>
              <a:rPr lang="en-US" dirty="0" smtClean="0"/>
              <a:t> as </a:t>
            </a:r>
            <a:r>
              <a:rPr lang="en-US" dirty="0" err="1" smtClean="0"/>
              <a:t>outras</a:t>
            </a:r>
            <a:r>
              <a:rPr lang="en-US" dirty="0" smtClean="0"/>
              <a:t> </a:t>
            </a:r>
            <a:r>
              <a:rPr lang="en-US" dirty="0" err="1" smtClean="0"/>
              <a:t>árvores</a:t>
            </a:r>
            <a:r>
              <a:rPr lang="en-US" dirty="0" smtClean="0"/>
              <a:t> do </a:t>
            </a:r>
            <a:r>
              <a:rPr lang="en-US" dirty="0" err="1" smtClean="0"/>
              <a:t>jardim</a:t>
            </a:r>
            <a:r>
              <a:rPr lang="en-US" dirty="0" smtClean="0"/>
              <a:t>, mas </a:t>
            </a:r>
            <a:r>
              <a:rPr lang="en-US" dirty="0" err="1" smtClean="0"/>
              <a:t>eles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poderiam</a:t>
            </a:r>
            <a:r>
              <a:rPr lang="en-US" dirty="0" smtClean="0"/>
              <a:t> comer o </a:t>
            </a:r>
            <a:r>
              <a:rPr lang="en-US" dirty="0" err="1" smtClean="0"/>
              <a:t>fruto</a:t>
            </a:r>
            <a:r>
              <a:rPr lang="en-US" dirty="0" smtClean="0"/>
              <a:t> </a:t>
            </a:r>
            <a:r>
              <a:rPr lang="en-US" dirty="0" err="1" smtClean="0"/>
              <a:t>daquela</a:t>
            </a:r>
            <a:r>
              <a:rPr lang="en-US" dirty="0" smtClean="0"/>
              <a:t> </a:t>
            </a:r>
            <a:r>
              <a:rPr lang="en-US" dirty="0" err="1" smtClean="0"/>
              <a:t>árvore</a:t>
            </a:r>
            <a:r>
              <a:rPr lang="en-US" dirty="0" smtClean="0"/>
              <a:t> </a:t>
            </a:r>
            <a:r>
              <a:rPr lang="en-US" dirty="0" err="1" smtClean="0"/>
              <a:t>específica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dirty="0" err="1" smtClean="0"/>
              <a:t>Obedecendo</a:t>
            </a:r>
            <a:r>
              <a:rPr lang="en-US" dirty="0" smtClean="0"/>
              <a:t> a Deus, </a:t>
            </a:r>
            <a:r>
              <a:rPr lang="en-US" dirty="0" err="1" smtClean="0"/>
              <a:t>eles</a:t>
            </a:r>
            <a:r>
              <a:rPr lang="en-US" dirty="0" smtClean="0"/>
              <a:t> </a:t>
            </a:r>
            <a:r>
              <a:rPr lang="en-US" dirty="0" err="1" smtClean="0"/>
              <a:t>demonstrariam</a:t>
            </a:r>
            <a:r>
              <a:rPr lang="en-US" dirty="0" smtClean="0"/>
              <a:t> o </a:t>
            </a:r>
            <a:r>
              <a:rPr lang="en-US" dirty="0" err="1" smtClean="0"/>
              <a:t>seu</a:t>
            </a:r>
            <a:r>
              <a:rPr lang="en-US" dirty="0" smtClean="0"/>
              <a:t> </a:t>
            </a:r>
            <a:r>
              <a:rPr lang="en-US" dirty="0" err="1" smtClean="0"/>
              <a:t>reconhecimento</a:t>
            </a:r>
            <a:r>
              <a:rPr lang="en-US" dirty="0" smtClean="0"/>
              <a:t> de </a:t>
            </a:r>
            <a:r>
              <a:rPr lang="en-US" dirty="0" err="1" smtClean="0"/>
              <a:t>Sua</a:t>
            </a:r>
            <a:r>
              <a:rPr lang="en-US" baseline="0" dirty="0" smtClean="0"/>
              <a:t> </a:t>
            </a:r>
            <a:r>
              <a:rPr lang="en-US" dirty="0" err="1" smtClean="0"/>
              <a:t>propriedade</a:t>
            </a:r>
            <a:r>
              <a:rPr lang="en-US" dirty="0" smtClean="0"/>
              <a:t>. Se </a:t>
            </a:r>
            <a:r>
              <a:rPr lang="en-US" dirty="0" err="1" smtClean="0"/>
              <a:t>fossem</a:t>
            </a:r>
            <a:r>
              <a:rPr lang="en-US" dirty="0" smtClean="0"/>
              <a:t> </a:t>
            </a:r>
            <a:r>
              <a:rPr lang="en-US" dirty="0" err="1" smtClean="0"/>
              <a:t>fiéis</a:t>
            </a:r>
            <a:r>
              <a:rPr lang="en-US" dirty="0" smtClean="0"/>
              <a:t> </a:t>
            </a:r>
            <a:r>
              <a:rPr lang="en-US" dirty="0" err="1" smtClean="0"/>
              <a:t>mordomos</a:t>
            </a:r>
            <a:r>
              <a:rPr lang="en-US" dirty="0" smtClean="0"/>
              <a:t>, </a:t>
            </a:r>
            <a:r>
              <a:rPr lang="en-US" dirty="0" err="1" smtClean="0"/>
              <a:t>eles</a:t>
            </a:r>
            <a:r>
              <a:rPr lang="en-US" dirty="0" smtClean="0"/>
              <a:t> </a:t>
            </a:r>
            <a:r>
              <a:rPr lang="en-US" dirty="0" err="1" smtClean="0"/>
              <a:t>viveriam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sempre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um </a:t>
            </a:r>
            <a:r>
              <a:rPr lang="en-US" dirty="0" err="1" smtClean="0"/>
              <a:t>mundo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era um </a:t>
            </a:r>
            <a:r>
              <a:rPr lang="en-US" dirty="0" err="1" smtClean="0"/>
              <a:t>paraíso</a:t>
            </a:r>
            <a:r>
              <a:rPr lang="en-US" dirty="0" smtClean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43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 o Senhor nos submete ao mesmo teste. Ele diz: “Vocês podem ficar com todo o dinheiro que ganham, exceto a décima parte. Esse dinheiro é Meu. Não o usem”.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618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fizermos isso, repetiremos o mesmo pecado de Adão e Eva. Deus não precisava do fruto de uma árvore especial. Essa era uma prova da lealdade de nossos primeiros pais. Nem necessita Ele de nossos dízimos. Deus é o dono de tudo! Mas eles são o teste de nosso amor, lealdade e confiança.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05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Nove décimos de minha renda, com a bênção de Deus, renderão muito mais do que dez décimos sem ela.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090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 bênçãos nem sempre são financeiras. Elas podem incluir coisas tais como boa saúde, paz mental, orações respondidas, proteção, uma família coesa e amorosa, força física, capacidade de tomar decisões sábias, um íntimo relacionamento com Jesus, o bom funcionamento de um velho automóvel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856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é Deus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capacidade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ganhar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dinheiro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possuimos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nada! Como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Criador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Deus tem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posses 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77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Jacó estava fugindo de casa, em parte para escapar das ameaças assassinas do irmão ofendido.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119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maravilhosa promessa Deus faz sobre o dízimo?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está dizendo: “Se você tem dúvidas, tente dizimar como experiência. Ponha-Me à prova e vai ver se Eu não lhe concedo uma bênção transbordante”. Centenas de milhares de dizimistas dir-lhe-ão que isso é verdade. Você não pode superar a Deus em generosidade!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653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dirty="0" err="1" smtClean="0"/>
              <a:t>Alguém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diz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que</a:t>
            </a:r>
            <a:r>
              <a:rPr lang="en-US" sz="1200" b="0" dirty="0" smtClean="0"/>
              <a:t> o </a:t>
            </a:r>
            <a:r>
              <a:rPr lang="en-US" sz="1200" b="0" dirty="0" err="1" smtClean="0"/>
              <a:t>dízimo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é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só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para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os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ricos</a:t>
            </a:r>
            <a:r>
              <a:rPr lang="en-US" sz="1200" b="0" dirty="0" smtClean="0"/>
              <a:t>. Mas </a:t>
            </a:r>
            <a:r>
              <a:rPr lang="en-US" sz="1200" b="0" dirty="0" err="1" smtClean="0"/>
              <a:t>pouco</a:t>
            </a:r>
            <a:r>
              <a:rPr lang="en-US" sz="1200" b="0" dirty="0" smtClean="0"/>
              <a:t> se </a:t>
            </a:r>
            <a:r>
              <a:rPr lang="en-US" sz="1200" b="0" dirty="0" err="1" smtClean="0"/>
              <a:t>ouve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falar</a:t>
            </a:r>
            <a:r>
              <a:rPr lang="en-US" sz="1200" b="0" dirty="0" smtClean="0"/>
              <a:t> de um </a:t>
            </a:r>
            <a:r>
              <a:rPr lang="en-US" sz="1200" b="0" dirty="0" err="1" smtClean="0"/>
              <a:t>homem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rico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ou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mulher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rica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iniciar</a:t>
            </a:r>
            <a:r>
              <a:rPr lang="en-US" sz="1200" b="0" dirty="0" smtClean="0"/>
              <a:t> a </a:t>
            </a:r>
            <a:r>
              <a:rPr lang="en-US" sz="1200" b="0" dirty="0" err="1" smtClean="0"/>
              <a:t>devolução</a:t>
            </a:r>
            <a:r>
              <a:rPr lang="en-US" sz="1200" b="0" dirty="0" smtClean="0"/>
              <a:t> do </a:t>
            </a:r>
            <a:r>
              <a:rPr lang="en-US" sz="1200" b="0" dirty="0" err="1" smtClean="0"/>
              <a:t>dízimo</a:t>
            </a:r>
            <a:r>
              <a:rPr lang="en-US" sz="1200" b="0" dirty="0" smtClean="0"/>
              <a:t>, mas </a:t>
            </a:r>
            <a:r>
              <a:rPr lang="en-US" sz="1200" b="0" dirty="0" err="1" smtClean="0"/>
              <a:t>posso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citar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dezenas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que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começaram</a:t>
            </a:r>
            <a:r>
              <a:rPr lang="en-US" sz="1200" b="0" dirty="0" smtClean="0"/>
              <a:t> a </a:t>
            </a:r>
            <a:r>
              <a:rPr lang="en-US" sz="1200" b="0" dirty="0" err="1" smtClean="0"/>
              <a:t>dizimar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quando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eles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eram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pobres</a:t>
            </a:r>
            <a:r>
              <a:rPr lang="en-US" sz="1200" b="0" dirty="0" smtClean="0"/>
              <a:t> e </a:t>
            </a:r>
            <a:r>
              <a:rPr lang="en-US" sz="1200" b="0" dirty="0" err="1" smtClean="0"/>
              <a:t>tornaram</a:t>
            </a:r>
            <a:r>
              <a:rPr lang="en-US" sz="1200" b="0" dirty="0" smtClean="0"/>
              <a:t>-se </a:t>
            </a:r>
            <a:r>
              <a:rPr lang="en-US" sz="1200" b="0" dirty="0" err="1" smtClean="0"/>
              <a:t>ricos</a:t>
            </a:r>
            <a:r>
              <a:rPr lang="en-US" sz="1200" b="0" dirty="0" smtClean="0"/>
              <a:t>,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como</a:t>
            </a:r>
            <a:r>
              <a:rPr lang="en-US" sz="1200" b="0" baseline="0" dirty="0" smtClean="0"/>
              <a:t> o </a:t>
            </a:r>
            <a:r>
              <a:rPr lang="en-US" sz="1200" b="0" dirty="0" smtClean="0"/>
              <a:t>Sr. Crowell, </a:t>
            </a:r>
            <a:r>
              <a:rPr lang="en-US" sz="1200" b="0" dirty="0" err="1" smtClean="0"/>
              <a:t>fundador</a:t>
            </a:r>
            <a:r>
              <a:rPr lang="en-US" sz="1200" b="0" dirty="0" smtClean="0"/>
              <a:t> da Quaker Oats Co.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037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200" b="0" dirty="0" smtClean="0"/>
              <a:t>Um </a:t>
            </a:r>
            <a:r>
              <a:rPr lang="en-US" sz="1200" b="0" dirty="0" err="1" smtClean="0"/>
              <a:t>rapaz</a:t>
            </a:r>
            <a:r>
              <a:rPr lang="en-US" sz="1200" b="0" dirty="0" smtClean="0"/>
              <a:t> de 16 </a:t>
            </a:r>
            <a:r>
              <a:rPr lang="en-US" sz="1200" b="0" dirty="0" err="1" smtClean="0"/>
              <a:t>anos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chamado</a:t>
            </a:r>
            <a:r>
              <a:rPr lang="en-US" sz="1200" b="0" dirty="0" smtClean="0"/>
              <a:t> William, </a:t>
            </a:r>
            <a:r>
              <a:rPr lang="en-US" sz="1200" b="0" dirty="0" err="1" smtClean="0"/>
              <a:t>saiu</a:t>
            </a:r>
            <a:r>
              <a:rPr lang="en-US" sz="1200" b="0" dirty="0" smtClean="0"/>
              <a:t> de casa </a:t>
            </a:r>
            <a:r>
              <a:rPr lang="en-US" sz="1200" b="0" dirty="0" err="1" smtClean="0"/>
              <a:t>em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busca</a:t>
            </a:r>
            <a:r>
              <a:rPr lang="en-US" sz="1200" b="0" dirty="0" smtClean="0"/>
              <a:t> de </a:t>
            </a:r>
            <a:r>
              <a:rPr lang="en-US" sz="1200" b="0" dirty="0" err="1" smtClean="0"/>
              <a:t>fortuna</a:t>
            </a:r>
            <a:r>
              <a:rPr lang="en-US" sz="1200" b="0" dirty="0" smtClean="0"/>
              <a:t>.</a:t>
            </a:r>
            <a:r>
              <a:rPr lang="en-US" sz="1200" b="0" baseline="0" dirty="0" smtClean="0"/>
              <a:t> </a:t>
            </a:r>
            <a:r>
              <a:rPr lang="en-US" sz="1200" b="0" dirty="0" err="1" smtClean="0"/>
              <a:t>Todos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os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seus</a:t>
            </a:r>
            <a:r>
              <a:rPr lang="en-US" sz="1200" b="0" dirty="0" smtClean="0"/>
              <a:t> bens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cabiam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em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uma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sacola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que</a:t>
            </a:r>
            <a:r>
              <a:rPr lang="en-US" sz="1200" b="0" baseline="0" dirty="0" smtClean="0"/>
              <a:t> </a:t>
            </a:r>
            <a:r>
              <a:rPr lang="en-US" sz="1200" b="0" dirty="0" err="1" smtClean="0"/>
              <a:t>carregava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em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sua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mão</a:t>
            </a:r>
            <a:r>
              <a:rPr lang="en-US" sz="1200" b="0" dirty="0" smtClean="0"/>
              <a:t>. </a:t>
            </a:r>
            <a:r>
              <a:rPr lang="en-US" sz="1200" b="0" dirty="0" err="1" smtClean="0"/>
              <a:t>Ele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encontrou</a:t>
            </a:r>
            <a:r>
              <a:rPr lang="en-US" sz="1200" b="0" dirty="0" smtClean="0"/>
              <a:t> um </a:t>
            </a:r>
            <a:r>
              <a:rPr lang="en-US" sz="1200" b="0" dirty="0" err="1" smtClean="0"/>
              <a:t>velho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capitão</a:t>
            </a:r>
            <a:r>
              <a:rPr lang="en-US" sz="1200" b="0" dirty="0" smtClean="0"/>
              <a:t> de um </a:t>
            </a:r>
            <a:r>
              <a:rPr lang="en-US" sz="1200" b="0" dirty="0" err="1" smtClean="0"/>
              <a:t>barco</a:t>
            </a:r>
            <a:r>
              <a:rPr lang="en-US" sz="1200" b="0" dirty="0" smtClean="0"/>
              <a:t> de </a:t>
            </a:r>
            <a:r>
              <a:rPr lang="en-US" sz="1200" b="0" dirty="0" err="1" smtClean="0"/>
              <a:t>travessia</a:t>
            </a:r>
            <a:r>
              <a:rPr lang="en-US" sz="1200" b="0" dirty="0" smtClean="0"/>
              <a:t> do canal.</a:t>
            </a:r>
            <a:endParaRPr lang="pt-BR" dirty="0" smtClean="0"/>
          </a:p>
        </p:txBody>
      </p:sp>
      <p:sp>
        <p:nvSpPr>
          <p:cNvPr id="819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CCB6B6-ACB6-416C-9EF6-5465C095E336}" type="slidenum">
              <a:rPr lang="pt-BR"/>
              <a:pPr/>
              <a:t>34</a:t>
            </a:fld>
            <a:endParaRPr 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200" b="0" dirty="0" smtClean="0"/>
              <a:t>William </a:t>
            </a:r>
            <a:r>
              <a:rPr lang="en-US" sz="1200" b="0" dirty="0" err="1" smtClean="0"/>
              <a:t>disse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que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seu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pai</a:t>
            </a:r>
            <a:r>
              <a:rPr lang="en-US" sz="1200" b="0" dirty="0" smtClean="0"/>
              <a:t> era </a:t>
            </a:r>
            <a:r>
              <a:rPr lang="en-US" sz="1200" b="0" dirty="0" err="1" smtClean="0"/>
              <a:t>muito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pobre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para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mantê</a:t>
            </a:r>
            <a:r>
              <a:rPr lang="en-US" sz="1200" b="0" dirty="0" smtClean="0"/>
              <a:t>-lo e </a:t>
            </a:r>
            <a:r>
              <a:rPr lang="en-US" sz="1200" b="0" dirty="0" err="1" smtClean="0"/>
              <a:t>que</a:t>
            </a:r>
            <a:r>
              <a:rPr lang="en-US" sz="1200" b="0" baseline="0" dirty="0" smtClean="0"/>
              <a:t> o </a:t>
            </a:r>
            <a:r>
              <a:rPr lang="en-US" sz="1200" b="0" baseline="0" dirty="0" err="1" smtClean="0"/>
              <a:t>única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coisa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que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ele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sabia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fazer</a:t>
            </a:r>
            <a:r>
              <a:rPr lang="en-US" sz="1200" b="0" dirty="0" smtClean="0"/>
              <a:t> era </a:t>
            </a:r>
            <a:r>
              <a:rPr lang="en-US" sz="1200" b="0" dirty="0" err="1" smtClean="0"/>
              <a:t>fabricar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sabão</a:t>
            </a:r>
            <a:r>
              <a:rPr lang="en-US" sz="1200" b="0" dirty="0" smtClean="0"/>
              <a:t> e vela.</a:t>
            </a:r>
            <a:r>
              <a:rPr lang="en-US" sz="1200" b="0" baseline="0" dirty="0" smtClean="0"/>
              <a:t> </a:t>
            </a:r>
            <a:r>
              <a:rPr lang="en-US" sz="1200" b="0" dirty="0" smtClean="0"/>
              <a:t>O </a:t>
            </a:r>
            <a:r>
              <a:rPr lang="en-US" sz="1200" b="0" dirty="0" err="1" smtClean="0"/>
              <a:t>velho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então</a:t>
            </a:r>
            <a:r>
              <a:rPr lang="en-US" sz="1200" b="0" dirty="0" smtClean="0"/>
              <a:t> se </a:t>
            </a:r>
            <a:r>
              <a:rPr lang="en-US" sz="1200" b="0" dirty="0" err="1" smtClean="0"/>
              <a:t>ajoelhou</a:t>
            </a:r>
            <a:r>
              <a:rPr lang="en-US" sz="1200" b="0" dirty="0" smtClean="0"/>
              <a:t> e </a:t>
            </a:r>
            <a:r>
              <a:rPr lang="en-US" sz="1200" b="0" dirty="0" err="1" smtClean="0"/>
              <a:t>orou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fervorosamente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pelo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menino</a:t>
            </a:r>
            <a:r>
              <a:rPr lang="en-US" sz="1200" b="0" dirty="0" smtClean="0"/>
              <a:t> e </a:t>
            </a:r>
            <a:r>
              <a:rPr lang="en-US" sz="1200" b="0" dirty="0" err="1" smtClean="0"/>
              <a:t>aconselhou</a:t>
            </a:r>
            <a:r>
              <a:rPr lang="en-US" sz="1200" b="0" dirty="0" smtClean="0"/>
              <a:t>: “</a:t>
            </a:r>
            <a:r>
              <a:rPr lang="en-US" sz="1200" b="0" dirty="0" err="1" smtClean="0"/>
              <a:t>Alguém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em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breve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será</a:t>
            </a:r>
            <a:r>
              <a:rPr lang="en-US" sz="1200" b="0" dirty="0" smtClean="0"/>
              <a:t> o principal </a:t>
            </a:r>
            <a:r>
              <a:rPr lang="en-US" sz="1200" b="0" dirty="0" err="1" smtClean="0"/>
              <a:t>fabricante</a:t>
            </a:r>
            <a:r>
              <a:rPr lang="en-US" sz="1200" b="0" dirty="0" smtClean="0"/>
              <a:t> de </a:t>
            </a:r>
            <a:r>
              <a:rPr lang="en-US" sz="1200" b="0" dirty="0" err="1" smtClean="0"/>
              <a:t>sabão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em</a:t>
            </a:r>
            <a:r>
              <a:rPr lang="en-US" sz="1200" b="0" dirty="0" smtClean="0"/>
              <a:t> Nova </a:t>
            </a:r>
            <a:r>
              <a:rPr lang="en-US" sz="1200" b="0" dirty="0" err="1" smtClean="0"/>
              <a:t>Iorque</a:t>
            </a:r>
            <a:r>
              <a:rPr lang="en-US" sz="1200" b="0" dirty="0" smtClean="0"/>
              <a:t>. </a:t>
            </a:r>
            <a:r>
              <a:rPr lang="en-US" sz="1200" b="0" dirty="0" err="1" smtClean="0"/>
              <a:t>Pode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ser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você</a:t>
            </a:r>
            <a:r>
              <a:rPr lang="en-US" sz="1200" b="0" dirty="0" smtClean="0"/>
              <a:t>, </a:t>
            </a:r>
            <a:r>
              <a:rPr lang="en-US" sz="1200" b="0" dirty="0" err="1" smtClean="0"/>
              <a:t>assim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como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outra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pessoa</a:t>
            </a:r>
            <a:r>
              <a:rPr lang="en-US" sz="1200" b="0" dirty="0" smtClean="0"/>
              <a:t>. </a:t>
            </a:r>
            <a:r>
              <a:rPr lang="en-US" sz="1200" b="0" dirty="0" err="1" smtClean="0"/>
              <a:t>Seja</a:t>
            </a:r>
            <a:r>
              <a:rPr lang="en-US" sz="1200" b="0" dirty="0" smtClean="0"/>
              <a:t> um </a:t>
            </a:r>
            <a:r>
              <a:rPr lang="en-US" sz="1200" b="0" dirty="0" err="1" smtClean="0"/>
              <a:t>bom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homem</a:t>
            </a:r>
            <a:r>
              <a:rPr lang="en-US" sz="1200" b="0" dirty="0" smtClean="0"/>
              <a:t>, </a:t>
            </a:r>
            <a:r>
              <a:rPr lang="en-US" sz="1200" b="0" dirty="0" err="1" smtClean="0"/>
              <a:t>dê</a:t>
            </a:r>
            <a:r>
              <a:rPr lang="en-US" sz="1200" b="0" dirty="0" smtClean="0"/>
              <a:t> o </a:t>
            </a:r>
            <a:r>
              <a:rPr lang="en-US" sz="1200" b="0" dirty="0" err="1" smtClean="0"/>
              <a:t>seu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coração</a:t>
            </a:r>
            <a:r>
              <a:rPr lang="en-US" sz="1200" b="0" dirty="0" smtClean="0"/>
              <a:t> a Cristo</a:t>
            </a:r>
            <a:r>
              <a:rPr lang="en-US" sz="1200" b="0" baseline="0" dirty="0" smtClean="0"/>
              <a:t> 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devolva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ao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Senhor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tudo</a:t>
            </a:r>
            <a:r>
              <a:rPr lang="en-US" sz="1200" b="0" dirty="0" smtClean="0"/>
              <a:t> o </a:t>
            </a:r>
            <a:r>
              <a:rPr lang="en-US" sz="1200" b="0" dirty="0" err="1" smtClean="0"/>
              <a:t>que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Lhe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pertence</a:t>
            </a:r>
            <a:r>
              <a:rPr lang="en-US" sz="1200" b="0" dirty="0" smtClean="0"/>
              <a:t>. </a:t>
            </a:r>
            <a:r>
              <a:rPr lang="en-US" sz="1200" b="0" dirty="0" err="1" smtClean="0"/>
              <a:t>Eu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estou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certo</a:t>
            </a:r>
            <a:r>
              <a:rPr lang="en-US" sz="1200" b="0" dirty="0" smtClean="0"/>
              <a:t> de </a:t>
            </a:r>
            <a:r>
              <a:rPr lang="en-US" sz="1200" b="0" dirty="0" err="1" smtClean="0"/>
              <a:t>que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você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vai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ser</a:t>
            </a:r>
            <a:r>
              <a:rPr lang="en-US" sz="1200" b="0" dirty="0" smtClean="0"/>
              <a:t> um </a:t>
            </a:r>
            <a:r>
              <a:rPr lang="en-US" sz="1200" b="0" dirty="0" err="1" smtClean="0"/>
              <a:t>homem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próspero</a:t>
            </a:r>
            <a:r>
              <a:rPr lang="en-US" sz="1200" b="0" dirty="0" smtClean="0"/>
              <a:t> e </a:t>
            </a:r>
            <a:r>
              <a:rPr lang="en-US" sz="1200" b="0" dirty="0" err="1" smtClean="0"/>
              <a:t>rico</a:t>
            </a:r>
            <a:r>
              <a:rPr lang="en-US" sz="1200" b="0" dirty="0" smtClean="0"/>
              <a:t>”. </a:t>
            </a:r>
            <a:endParaRPr lang="pt-BR" dirty="0" smtClean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182CF2-198B-4A8B-ABDB-93907EF4557E}" type="slidenum">
              <a:rPr lang="pt-BR"/>
              <a:pPr/>
              <a:t>35</a:t>
            </a:fld>
            <a:endParaRPr 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/>
              <a:t>Na </a:t>
            </a:r>
            <a:r>
              <a:rPr lang="en-US" sz="1200" b="0" dirty="0" err="1" smtClean="0"/>
              <a:t>cidade</a:t>
            </a:r>
            <a:r>
              <a:rPr lang="en-US" sz="1200" b="0" dirty="0" smtClean="0"/>
              <a:t>, </a:t>
            </a:r>
            <a:r>
              <a:rPr lang="en-US" sz="1200" b="0" dirty="0" err="1" smtClean="0"/>
              <a:t>ele</a:t>
            </a:r>
            <a:r>
              <a:rPr lang="en-US" sz="1200" b="0" dirty="0" smtClean="0"/>
              <a:t> se </a:t>
            </a:r>
            <a:r>
              <a:rPr lang="en-US" sz="1200" b="0" dirty="0" err="1" smtClean="0"/>
              <a:t>lembrou</a:t>
            </a:r>
            <a:r>
              <a:rPr lang="en-US" sz="1200" b="0" dirty="0" smtClean="0"/>
              <a:t> das </a:t>
            </a:r>
            <a:r>
              <a:rPr lang="en-US" sz="1200" b="0" dirty="0" err="1" smtClean="0"/>
              <a:t>palavras</a:t>
            </a:r>
            <a:r>
              <a:rPr lang="en-US" sz="1200" b="0" dirty="0" smtClean="0"/>
              <a:t> do </a:t>
            </a:r>
            <a:r>
              <a:rPr lang="en-US" sz="1200" b="0" dirty="0" err="1" smtClean="0"/>
              <a:t>capitão</a:t>
            </a:r>
            <a:r>
              <a:rPr lang="en-US" sz="1200" b="0" dirty="0" smtClean="0"/>
              <a:t> e, </a:t>
            </a:r>
            <a:r>
              <a:rPr lang="en-US" sz="1200" b="0" dirty="0" err="1" smtClean="0"/>
              <a:t>apesar</a:t>
            </a:r>
            <a:r>
              <a:rPr lang="en-US" sz="1200" b="0" dirty="0" smtClean="0"/>
              <a:t> de </a:t>
            </a:r>
            <a:r>
              <a:rPr lang="en-US" sz="1200" b="0" dirty="0" err="1" smtClean="0"/>
              <a:t>pobre</a:t>
            </a:r>
            <a:r>
              <a:rPr lang="en-US" sz="1200" b="0" dirty="0" smtClean="0"/>
              <a:t> e </a:t>
            </a:r>
            <a:r>
              <a:rPr lang="en-US" sz="1200" b="0" dirty="0" err="1" smtClean="0"/>
              <a:t>solitário</a:t>
            </a:r>
            <a:r>
              <a:rPr lang="en-US" sz="1200" b="0" dirty="0" smtClean="0"/>
              <a:t>, </a:t>
            </a:r>
            <a:r>
              <a:rPr lang="en-US" sz="1200" b="0" dirty="0" err="1" smtClean="0"/>
              <a:t>uniu</a:t>
            </a:r>
            <a:r>
              <a:rPr lang="en-US" sz="1200" b="0" dirty="0" smtClean="0"/>
              <a:t>-se </a:t>
            </a:r>
            <a:r>
              <a:rPr lang="en-US" sz="1200" b="0" dirty="0" err="1" smtClean="0"/>
              <a:t>à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igreja</a:t>
            </a:r>
            <a:r>
              <a:rPr lang="en-US" sz="1200" b="0" dirty="0" smtClean="0"/>
              <a:t>. </a:t>
            </a:r>
            <a:r>
              <a:rPr lang="en-US" sz="1200" b="0" dirty="0" err="1" smtClean="0"/>
              <a:t>Ele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devolveu</a:t>
            </a:r>
            <a:r>
              <a:rPr lang="en-US" sz="1200" b="0" dirty="0" smtClean="0"/>
              <a:t> o </a:t>
            </a:r>
            <a:r>
              <a:rPr lang="en-US" sz="1200" b="0" dirty="0" err="1" smtClean="0"/>
              <a:t>dízimo</a:t>
            </a:r>
            <a:r>
              <a:rPr lang="en-US" sz="1200" b="0" dirty="0" smtClean="0"/>
              <a:t> do</a:t>
            </a:r>
            <a:r>
              <a:rPr lang="en-US" sz="1200" b="0" baseline="0" dirty="0" smtClean="0"/>
              <a:t> </a:t>
            </a:r>
            <a:r>
              <a:rPr lang="en-US" sz="1200" b="0" dirty="0" err="1" smtClean="0"/>
              <a:t>primeiro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dólar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que</a:t>
            </a:r>
            <a:r>
              <a:rPr lang="en-US" sz="1200" b="0" dirty="0" smtClean="0"/>
              <a:t>  </a:t>
            </a:r>
            <a:r>
              <a:rPr lang="en-US" sz="1200" b="0" dirty="0" err="1" smtClean="0"/>
              <a:t>ganhou</a:t>
            </a:r>
            <a:r>
              <a:rPr lang="en-US" sz="1200" b="0" dirty="0" smtClean="0"/>
              <a:t>. </a:t>
            </a:r>
            <a:r>
              <a:rPr lang="en-US" sz="1200" b="0" dirty="0" err="1" smtClean="0"/>
              <a:t>Primeiro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ele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conseguiu</a:t>
            </a:r>
            <a:r>
              <a:rPr lang="en-US" sz="1200" b="0" dirty="0" smtClean="0"/>
              <a:t> um </a:t>
            </a:r>
            <a:r>
              <a:rPr lang="en-US" sz="1200" b="0" dirty="0" err="1" smtClean="0"/>
              <a:t>emprego</a:t>
            </a:r>
            <a:r>
              <a:rPr lang="en-US" sz="1200" b="0" dirty="0" smtClean="0"/>
              <a:t> regular, logo</a:t>
            </a:r>
            <a:r>
              <a:rPr lang="en-US" sz="1200" b="0" baseline="0" dirty="0" smtClean="0"/>
              <a:t> </a:t>
            </a:r>
            <a:r>
              <a:rPr lang="en-US" sz="1200" b="0" dirty="0" smtClean="0"/>
              <a:t>se </a:t>
            </a:r>
            <a:r>
              <a:rPr lang="en-US" sz="1200" b="0" dirty="0" err="1" smtClean="0"/>
              <a:t>tornou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sócio</a:t>
            </a:r>
            <a:r>
              <a:rPr lang="en-US" sz="1200" b="0" dirty="0" smtClean="0"/>
              <a:t> e, </a:t>
            </a:r>
            <a:r>
              <a:rPr lang="en-US" sz="1200" b="0" dirty="0" err="1" smtClean="0"/>
              <a:t>posteriormente</a:t>
            </a:r>
            <a:r>
              <a:rPr lang="en-US" sz="1200" b="0" dirty="0" smtClean="0"/>
              <a:t>, </a:t>
            </a:r>
            <a:r>
              <a:rPr lang="en-US" sz="1200" b="0" dirty="0" err="1" smtClean="0"/>
              <a:t>único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proprietário</a:t>
            </a:r>
            <a:r>
              <a:rPr lang="en-US" sz="1200" b="0" dirty="0" smtClean="0"/>
              <a:t> do </a:t>
            </a:r>
            <a:r>
              <a:rPr lang="en-US" sz="1200" b="0" dirty="0" err="1" smtClean="0"/>
              <a:t>negócio</a:t>
            </a:r>
            <a:r>
              <a:rPr lang="en-US" sz="1200" b="0" dirty="0" smtClean="0"/>
              <a:t>. </a:t>
            </a:r>
            <a:r>
              <a:rPr lang="en-US" sz="1200" b="0" dirty="0" err="1" smtClean="0"/>
              <a:t>Ele</a:t>
            </a:r>
            <a:r>
              <a:rPr lang="en-US" sz="1200" b="0" dirty="0" smtClean="0"/>
              <a:t> fez um </a:t>
            </a:r>
            <a:r>
              <a:rPr lang="en-US" sz="1200" b="0" dirty="0" err="1" smtClean="0"/>
              <a:t>sabão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honesto</a:t>
            </a:r>
            <a:r>
              <a:rPr lang="en-US" sz="1200" b="0" baseline="0" dirty="0" smtClean="0"/>
              <a:t> </a:t>
            </a:r>
            <a:r>
              <a:rPr lang="en-US" sz="1200" b="0" dirty="0" smtClean="0"/>
              <a:t>e </a:t>
            </a:r>
            <a:r>
              <a:rPr lang="en-US" sz="1200" b="0" dirty="0" err="1" smtClean="0"/>
              <a:t>instruiu</a:t>
            </a:r>
            <a:r>
              <a:rPr lang="en-US" sz="1200" b="0" dirty="0" smtClean="0"/>
              <a:t> o </a:t>
            </a:r>
            <a:r>
              <a:rPr lang="en-US" sz="1200" b="0" dirty="0" err="1" smtClean="0"/>
              <a:t>seu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contador</a:t>
            </a:r>
            <a:r>
              <a:rPr lang="en-US" sz="1200" b="0" dirty="0" smtClean="0"/>
              <a:t> a </a:t>
            </a:r>
            <a:r>
              <a:rPr lang="en-US" sz="1200" b="0" dirty="0" err="1" smtClean="0"/>
              <a:t>abrir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uma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conta</a:t>
            </a:r>
            <a:r>
              <a:rPr lang="en-US" sz="1200" b="0" dirty="0" smtClean="0"/>
              <a:t> com o </a:t>
            </a:r>
            <a:r>
              <a:rPr lang="en-US" sz="1200" b="0" dirty="0" err="1" smtClean="0"/>
              <a:t>Senhor</a:t>
            </a:r>
            <a:r>
              <a:rPr lang="en-US" sz="1200" b="0" dirty="0" smtClean="0"/>
              <a:t> de 1/10 de </a:t>
            </a:r>
            <a:r>
              <a:rPr lang="en-US" sz="1200" b="0" dirty="0" err="1" smtClean="0"/>
              <a:t>toda</a:t>
            </a:r>
            <a:r>
              <a:rPr lang="en-US" sz="1200" b="0" dirty="0" smtClean="0"/>
              <a:t> a </a:t>
            </a:r>
            <a:r>
              <a:rPr lang="en-US" sz="1200" b="0" dirty="0" err="1" smtClean="0"/>
              <a:t>renda</a:t>
            </a:r>
            <a:r>
              <a:rPr lang="en-US" sz="1200" b="0" dirty="0" smtClean="0"/>
              <a:t>. O </a:t>
            </a:r>
            <a:r>
              <a:rPr lang="en-US" sz="1200" b="0" dirty="0" err="1" smtClean="0"/>
              <a:t>negócio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cresceu</a:t>
            </a:r>
            <a:r>
              <a:rPr lang="en-US" sz="1200" b="0" dirty="0" smtClean="0"/>
              <a:t>, </a:t>
            </a:r>
            <a:r>
              <a:rPr lang="en-US" sz="1200" b="0" dirty="0" err="1" smtClean="0"/>
              <a:t>então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ele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deu</a:t>
            </a:r>
            <a:r>
              <a:rPr lang="en-US" sz="1200" b="0" dirty="0" smtClean="0"/>
              <a:t> 2/10, 3/10, 4/10, 5/10 e, </a:t>
            </a:r>
            <a:r>
              <a:rPr lang="en-US" sz="1200" b="0" dirty="0" err="1" smtClean="0"/>
              <a:t>finalmente</a:t>
            </a:r>
            <a:r>
              <a:rPr lang="en-US" sz="1200" b="0" dirty="0" smtClean="0"/>
              <a:t>, </a:t>
            </a:r>
            <a:r>
              <a:rPr lang="en-US" sz="1200" b="0" dirty="0" err="1" smtClean="0"/>
              <a:t>deu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toda</a:t>
            </a:r>
            <a:r>
              <a:rPr lang="en-US" sz="1200" b="0" dirty="0" smtClean="0"/>
              <a:t> a </a:t>
            </a:r>
            <a:r>
              <a:rPr lang="en-US" sz="1200" b="0" dirty="0" err="1" smtClean="0"/>
              <a:t>sua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renda</a:t>
            </a:r>
            <a:r>
              <a:rPr lang="en-US" sz="1200" b="0" dirty="0" smtClean="0"/>
              <a:t>.</a:t>
            </a:r>
            <a:endParaRPr lang="pt-BR" dirty="0" smtClean="0"/>
          </a:p>
        </p:txBody>
      </p:sp>
      <p:sp>
        <p:nvSpPr>
          <p:cNvPr id="849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694400-E34F-4C2C-AF2F-806F9001C216}" type="slidenum">
              <a:rPr lang="pt-BR"/>
              <a:pPr/>
              <a:t>36</a:t>
            </a:fld>
            <a:endParaRPr 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err="1" smtClean="0"/>
              <a:t>Esta</a:t>
            </a:r>
            <a:r>
              <a:rPr lang="en-US" sz="1200" b="0" dirty="0" smtClean="0"/>
              <a:t> é a </a:t>
            </a:r>
            <a:r>
              <a:rPr lang="en-US" sz="1200" b="0" dirty="0" err="1" smtClean="0"/>
              <a:t>história</a:t>
            </a:r>
            <a:r>
              <a:rPr lang="en-US" sz="1200" b="0" dirty="0" smtClean="0"/>
              <a:t> de William Colgate </a:t>
            </a:r>
            <a:r>
              <a:rPr lang="en-US" sz="1200" b="0" dirty="0" err="1" smtClean="0"/>
              <a:t>que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doou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milhões</a:t>
            </a:r>
            <a:r>
              <a:rPr lang="en-US" sz="1200" b="0" dirty="0" smtClean="0"/>
              <a:t> de </a:t>
            </a:r>
            <a:r>
              <a:rPr lang="en-US" sz="1200" b="0" dirty="0" err="1" smtClean="0"/>
              <a:t>dólares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para</a:t>
            </a:r>
            <a:r>
              <a:rPr lang="en-US" sz="1200" b="0" dirty="0" smtClean="0"/>
              <a:t> a </a:t>
            </a:r>
            <a:r>
              <a:rPr lang="en-US" sz="1200" b="0" dirty="0" err="1" smtClean="0"/>
              <a:t>causa</a:t>
            </a:r>
            <a:r>
              <a:rPr lang="en-US" sz="1200" b="0" dirty="0" smtClean="0"/>
              <a:t> do </a:t>
            </a:r>
            <a:r>
              <a:rPr lang="en-US" sz="1200" b="0" dirty="0" err="1" smtClean="0"/>
              <a:t>Senhor</a:t>
            </a:r>
            <a:r>
              <a:rPr lang="en-US" sz="1200" b="0" dirty="0" smtClean="0"/>
              <a:t>.</a:t>
            </a:r>
            <a:endParaRPr lang="en-US" dirty="0" smtClean="0"/>
          </a:p>
        </p:txBody>
      </p:sp>
      <p:sp>
        <p:nvSpPr>
          <p:cNvPr id="860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837B85-5E24-404F-B26B-1B32A4672621}" type="slidenum">
              <a:rPr lang="pt-BR"/>
              <a:pPr/>
              <a:t>37</a:t>
            </a:fld>
            <a:endParaRPr 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Quando dizimamos, quem realmente recebe nosso dinheiro?</a:t>
            </a:r>
            <a:r>
              <a:rPr lang="pt-BR" b="1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Necessitamos lembrar-nos sempre de que não estamos devolvendo nosso dízimo para pessoas, mas para Deus. Ele Lhe pertence. Não precisamos nos preocupar como o dízimo será utilizado, se o dermos a Deus. Ele é grande o suficiente para cuidar de Seu próprio dinheiro e remover alguém que possa ser irresponsável na administração de Seus fundos.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678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Além do dízimo que pertence a Deus, que mais Ele pede de Seu povo?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Senhor nos pede para darmos ofertas voluntárias como expressão de nosso amor por Ele, e oferecermos ações de graças por Suas bênçãos.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058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verdadeiramente amarmos a Jesus, dar com sacrifício para Sua obra nunca será uma carga. Antes, será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 bênção, um glorioso privilégio que usufruímos com grande alegria e satisfação.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590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Qual é o maior dom que poderíamos ofertar a Jesus?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Jesus possui nosso coração, Ele tem tudo o mais.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74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 inclinou a cabeça e chorou quando pensou como todos os seus acariciados planos haviam desmoronado.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171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Gostaria</a:t>
            </a:r>
            <a:r>
              <a:rPr lang="en-US" dirty="0" smtClean="0"/>
              <a:t> de </a:t>
            </a:r>
            <a:r>
              <a:rPr lang="en-US" dirty="0" err="1" smtClean="0"/>
              <a:t>dizer</a:t>
            </a:r>
            <a:r>
              <a:rPr lang="en-US" dirty="0" smtClean="0"/>
              <a:t>: “</a:t>
            </a:r>
            <a:r>
              <a:rPr lang="en-US" dirty="0" err="1" smtClean="0"/>
              <a:t>Senhor</a:t>
            </a:r>
            <a:r>
              <a:rPr lang="en-US" dirty="0" smtClean="0"/>
              <a:t>,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quero</a:t>
            </a:r>
            <a:r>
              <a:rPr lang="en-US" dirty="0" smtClean="0"/>
              <a:t> </a:t>
            </a:r>
            <a:r>
              <a:rPr lang="en-US" dirty="0" err="1" smtClean="0"/>
              <a:t>colocá</a:t>
            </a:r>
            <a:r>
              <a:rPr lang="en-US" dirty="0" smtClean="0"/>
              <a:t>-lo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primeiro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lugar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minhas</a:t>
            </a:r>
            <a:r>
              <a:rPr lang="en-US" dirty="0" smtClean="0"/>
              <a:t> </a:t>
            </a:r>
            <a:r>
              <a:rPr lang="en-US" dirty="0" err="1" smtClean="0"/>
              <a:t>finanças</a:t>
            </a:r>
            <a:r>
              <a:rPr lang="en-US" dirty="0" smtClean="0"/>
              <a:t> e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todas</a:t>
            </a:r>
            <a:r>
              <a:rPr lang="en-US" dirty="0" smtClean="0"/>
              <a:t> as </a:t>
            </a:r>
            <a:r>
              <a:rPr lang="en-US" dirty="0" err="1" smtClean="0"/>
              <a:t>áreas</a:t>
            </a:r>
            <a:r>
              <a:rPr lang="en-US" dirty="0" smtClean="0"/>
              <a:t> da </a:t>
            </a:r>
            <a:r>
              <a:rPr lang="en-US" dirty="0" err="1" smtClean="0"/>
              <a:t>minha</a:t>
            </a:r>
            <a:r>
              <a:rPr lang="en-US" dirty="0" smtClean="0"/>
              <a:t> </a:t>
            </a:r>
            <a:r>
              <a:rPr lang="en-US" dirty="0" err="1" smtClean="0"/>
              <a:t>vida</a:t>
            </a:r>
            <a:r>
              <a:rPr lang="en-US" dirty="0" smtClean="0"/>
              <a:t>?” Se </a:t>
            </a:r>
            <a:r>
              <a:rPr lang="en-US" dirty="0" err="1" smtClean="0"/>
              <a:t>você</a:t>
            </a:r>
            <a:r>
              <a:rPr lang="en-US" dirty="0" smtClean="0"/>
              <a:t> </a:t>
            </a:r>
            <a:r>
              <a:rPr lang="en-US" smtClean="0"/>
              <a:t>desejar </a:t>
            </a:r>
            <a:r>
              <a:rPr lang="en-US" dirty="0" err="1" smtClean="0"/>
              <a:t>isso</a:t>
            </a:r>
            <a:r>
              <a:rPr lang="en-US" dirty="0" smtClean="0"/>
              <a:t>, </a:t>
            </a:r>
            <a:r>
              <a:rPr lang="en-US" dirty="0" err="1" smtClean="0"/>
              <a:t>levante</a:t>
            </a:r>
            <a:r>
              <a:rPr lang="en-US" dirty="0" smtClean="0"/>
              <a:t>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mão</a:t>
            </a:r>
            <a:r>
              <a:rPr lang="en-US" dirty="0" smtClean="0"/>
              <a:t> </a:t>
            </a:r>
            <a:r>
              <a:rPr lang="en-US" dirty="0" err="1" smtClean="0"/>
              <a:t>enquanto</a:t>
            </a:r>
            <a:r>
              <a:rPr lang="en-US" dirty="0" smtClean="0"/>
              <a:t> </a:t>
            </a:r>
            <a:r>
              <a:rPr lang="en-US" dirty="0" err="1" smtClean="0"/>
              <a:t>oramos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36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Sozinho no deserto, com apenas uma pedra por travesseiro e um cajado por proteção, Jacó tentou repousar. Ele queria saber se poderia ver novamente seus pais, e se Deus o havia perdoado.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03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Exausto, Jacó preparou-se para dormir. Logo ele se viu banhado pela brilhante luz de um vívido sonho. Uma luz resplandecente fluía desde os céus abertos, com uma linda escada ligando os céus e a Terra. Nela havia incontáveis anjos cintilantes viajando para cima e para baixo.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85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 Jacó ouviu o Senhor falar do Céu, prometendo abençoá-lo em sua jornada. Deus também confirmou com Jacó o mesmo concerto que fizera com Abraão e Isaque.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84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despertou, Jacó se ajoelhou e fez um voto de abandonar seus tortuosos caminhos. Ele prometeu: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57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aceitou seu voto e abriu as janelas do Céu, de forma que quando Jacó voltou para casa, vinte anos mais tarde, ele havia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tornado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homem rico e generoso.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62BBC-2776-1849-BD50-4E0C06E913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97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1A98-13F5-0D44-885F-511534746BA9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710C-9DBB-F849-AA19-E04F6152B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8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1A98-13F5-0D44-885F-511534746BA9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710C-9DBB-F849-AA19-E04F6152B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11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1A98-13F5-0D44-885F-511534746BA9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710C-9DBB-F849-AA19-E04F6152B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17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1A98-13F5-0D44-885F-511534746BA9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710C-9DBB-F849-AA19-E04F6152B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25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1A98-13F5-0D44-885F-511534746BA9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710C-9DBB-F849-AA19-E04F6152B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47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1A98-13F5-0D44-885F-511534746BA9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710C-9DBB-F849-AA19-E04F6152B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01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1A98-13F5-0D44-885F-511534746BA9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710C-9DBB-F849-AA19-E04F6152B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86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1A98-13F5-0D44-885F-511534746BA9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710C-9DBB-F849-AA19-E04F6152B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5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1A98-13F5-0D44-885F-511534746BA9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710C-9DBB-F849-AA19-E04F6152B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3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1A98-13F5-0D44-885F-511534746BA9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710C-9DBB-F849-AA19-E04F6152B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23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1A98-13F5-0D44-885F-511534746BA9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710C-9DBB-F849-AA19-E04F6152B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23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21A98-13F5-0D44-885F-511534746BA9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4710C-9DBB-F849-AA19-E04F6152B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8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lide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635000"/>
            <a:ext cx="4432300" cy="4558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“De </a:t>
            </a:r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tudo quanto me concederes, certamente eu Te darei o dízimo</a:t>
            </a:r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5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Gênesis 28:22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992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06142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5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2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06110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9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6092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1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199" y="361950"/>
            <a:ext cx="435292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</a:t>
            </a:r>
            <a:r>
              <a:rPr lang="pt-BR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Melquisedeque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... era sacerdote do Deus Altíssimo... E de tudo lhe deu Abrão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dízimo.”</a:t>
            </a:r>
          </a:p>
          <a:p>
            <a:pPr marL="0" indent="0">
              <a:buNone/>
            </a:pPr>
            <a:endParaRPr lang="pt-BR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Gênesis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14:18 e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803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5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509" r="154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Bill Gates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73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13854"/>
            <a:ext cx="318867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Bill Gates </a:t>
            </a:r>
            <a:r>
              <a:rPr lang="en-US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perdeu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12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bilhões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</a:t>
            </a:r>
            <a:r>
              <a:rPr lang="en-US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dólares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054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Wall street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0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4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Cara </a:t>
            </a:r>
            <a:r>
              <a:rPr lang="en-US" dirty="0" err="1" smtClean="0"/>
              <a:t>fazendo</a:t>
            </a:r>
            <a:r>
              <a:rPr lang="en-US" dirty="0" smtClean="0"/>
              <a:t> </a:t>
            </a:r>
            <a:r>
              <a:rPr lang="en-US" dirty="0" err="1" smtClean="0"/>
              <a:t>contas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8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386644"/>
            <a:ext cx="4759569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Portanto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não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vos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inquieteis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dizendo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comeremos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beberemos?Ou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Com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vestiremos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Porque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gentios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é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procuram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todas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estas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coisas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pois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vosso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Pai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celeste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sabe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necessitais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todas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elas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Mateus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6:31 e 32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234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427832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“O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Senhor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Deus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plantou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um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jardim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...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pôs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ali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homem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tinha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formado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Gênesis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2:8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008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1354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“...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Sede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fecundos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multiplicai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enchei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 terra e </a:t>
            </a: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sujeitai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-a...” </a:t>
            </a:r>
          </a:p>
          <a:p>
            <a:pPr marL="0" indent="0">
              <a:buNone/>
            </a:pP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Gênesis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1: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28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994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83659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“...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Tenha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domínio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sobre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os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peixes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do mar,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sobre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as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aves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do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céu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e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sobre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todo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animal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rasteja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sobre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terra...”  </a:t>
            </a:r>
          </a:p>
          <a:p>
            <a:pPr marL="0" indent="0">
              <a:buNone/>
            </a:pPr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Gênesis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1: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28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983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561218"/>
            <a:ext cx="4038600" cy="532376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“E o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Senhor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Deus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lhe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deu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esta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ordem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De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toda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árvore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do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jardim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comerás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livremente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mas da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árvore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do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conhecimento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do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bem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 do mal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não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comerás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porque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no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dia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dela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comeres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certamente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morrerás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Genesis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2:16-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17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504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odAndMoney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4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41104" y="2456908"/>
            <a:ext cx="2545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</a:rPr>
              <a:t>10%: </a:t>
            </a:r>
            <a:r>
              <a:rPr lang="en-US" sz="3600" b="1" dirty="0" err="1" smtClean="0">
                <a:solidFill>
                  <a:srgbClr val="FFFFFF"/>
                </a:solidFill>
              </a:rPr>
              <a:t>Dízimo</a:t>
            </a:r>
            <a:endParaRPr lang="en-US" sz="3600" b="1" dirty="0">
              <a:solidFill>
                <a:srgbClr val="FFFFFF"/>
              </a:solidFill>
            </a:endParaRPr>
          </a:p>
        </p:txBody>
      </p:sp>
      <p:pic>
        <p:nvPicPr>
          <p:cNvPr id="7" name="Picture 6" descr="Tith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58220" y="1769844"/>
            <a:ext cx="2807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10%: </a:t>
            </a:r>
            <a:r>
              <a:rPr lang="en-US" sz="4000" b="1" dirty="0" err="1" smtClean="0"/>
              <a:t>Dízimo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4355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19-0143038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/>
          <a:stretch/>
        </p:blipFill>
        <p:spPr>
          <a:xfrm>
            <a:off x="0" y="-22238"/>
            <a:ext cx="9144000" cy="688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0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061216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591672" y="3244334"/>
            <a:ext cx="1960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ThankfulHearts.jpg</a:t>
            </a:r>
            <a:endParaRPr lang="en-US" dirty="0"/>
          </a:p>
        </p:txBody>
      </p:sp>
      <p:pic>
        <p:nvPicPr>
          <p:cNvPr id="5" name="Picture 4" descr="ThankfulHear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6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27833"/>
            <a:ext cx="4594502" cy="4903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Lembrarás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do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Senhor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teu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Deus,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porque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é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Ele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dá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força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adquirires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riquezas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en-US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Deuteronômio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8:18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428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481"/>
            <a:ext cx="5682991" cy="2107470"/>
          </a:xfrm>
        </p:spPr>
        <p:txBody>
          <a:bodyPr>
            <a:normAutofit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maravilhosa promessa Deus faz sobre o dízimo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199" y="2749481"/>
            <a:ext cx="4999197" cy="35999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“Trazei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todos os dízimos à casa do Tesouro... 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provai-me nisto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diz o Senhor dos Exércitos, se Eu não vos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abrir as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janelas do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céu 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não derramar sobre vós bênção sem medida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 </a:t>
            </a:r>
          </a:p>
          <a:p>
            <a:pPr marL="0" indent="0">
              <a:buNone/>
            </a:pPr>
            <a:endParaRPr lang="pt-BR" sz="105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Malaquias 3:10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658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5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m 1" descr="012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591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gem 1" descr="012a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9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m 1" descr="012c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800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agem 1" descr="012d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466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5334116" cy="2000313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  <a:b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Quando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dizimamos, quem realmente recebe nosso dinheiro?</a:t>
            </a:r>
            <a:b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199" y="2479475"/>
            <a:ext cx="5208521" cy="396854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“Aliás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aqui são homens mortais os que recebem dízimos, porém ali,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aquele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[Jesus] de quem se testifica que vive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 </a:t>
            </a: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Hebreus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7:8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“Tudo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quanto fizerdes, fazei-o de todo o coração, como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para o Senhor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não para homens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 </a:t>
            </a: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Colossenses 3:23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711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739708"/>
            <a:ext cx="5250386" cy="5386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“Roubará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homem a Deus? Todavia, vós Me roubais e dizeis: Em que Te roubamos?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Nos dízimos e nas ofertas.”</a:t>
            </a:r>
          </a:p>
          <a:p>
            <a:pPr marL="0" indent="0">
              <a:buNone/>
            </a:pPr>
            <a:endParaRPr lang="pt-BR" sz="1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Malaquias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3:8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452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1217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3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ale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1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59647" cy="2125924"/>
          </a:xfrm>
        </p:spPr>
        <p:txBody>
          <a:bodyPr>
            <a:normAutofit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Qual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é o maior dom que poderíamos ofertar a Jesus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39262" y="2912136"/>
            <a:ext cx="3968195" cy="3214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“Dá-Me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filho Meu,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teu coração,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os teus olhos se agradem dos Meus caminhos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Provérbios 23:26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1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upplic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189_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1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0225_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7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0236_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4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71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121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3538</TotalTime>
  <Words>2279</Words>
  <Application>Microsoft Macintosh PowerPoint</Application>
  <PresentationFormat>On-screen Show (4:3)</PresentationFormat>
  <Paragraphs>134</Paragraphs>
  <Slides>42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Bill Gates</vt:lpstr>
      <vt:lpstr>Wall street</vt:lpstr>
      <vt:lpstr>Cara fazendo contas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Que maravilhosa promessa Deus faz sobre o dízimo?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  Quando dizimamos, quem realmente recebe nosso dinheiro? </vt:lpstr>
      <vt:lpstr>PowerPoint Presentation</vt:lpstr>
      <vt:lpstr>PowerPoint Presentation</vt:lpstr>
      <vt:lpstr>Qual é o maior dom que poderíamos ofertar a Jesus?</vt:lpstr>
      <vt:lpstr>PowerPoint Presentation</vt:lpstr>
    </vt:vector>
  </TitlesOfParts>
  <Company>APL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Emilio Abdala</dc:creator>
  <cp:lastModifiedBy>Patrick Ferreira</cp:lastModifiedBy>
  <cp:revision>61</cp:revision>
  <dcterms:created xsi:type="dcterms:W3CDTF">2013-03-26T13:41:52Z</dcterms:created>
  <dcterms:modified xsi:type="dcterms:W3CDTF">2013-10-04T15:38:10Z</dcterms:modified>
</cp:coreProperties>
</file>