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310" r:id="rId2"/>
    <p:sldId id="256" r:id="rId3"/>
    <p:sldId id="257" r:id="rId4"/>
    <p:sldId id="258" r:id="rId5"/>
    <p:sldId id="263" r:id="rId6"/>
    <p:sldId id="259" r:id="rId7"/>
    <p:sldId id="262" r:id="rId8"/>
    <p:sldId id="264" r:id="rId9"/>
    <p:sldId id="260" r:id="rId10"/>
    <p:sldId id="277" r:id="rId11"/>
    <p:sldId id="265" r:id="rId12"/>
    <p:sldId id="306" r:id="rId13"/>
    <p:sldId id="307" r:id="rId14"/>
    <p:sldId id="309" r:id="rId15"/>
    <p:sldId id="308" r:id="rId16"/>
    <p:sldId id="261" r:id="rId17"/>
    <p:sldId id="266" r:id="rId18"/>
    <p:sldId id="267" r:id="rId19"/>
    <p:sldId id="286" r:id="rId20"/>
    <p:sldId id="269" r:id="rId21"/>
    <p:sldId id="276" r:id="rId22"/>
    <p:sldId id="289" r:id="rId23"/>
    <p:sldId id="281" r:id="rId24"/>
    <p:sldId id="270" r:id="rId25"/>
    <p:sldId id="288" r:id="rId26"/>
    <p:sldId id="283" r:id="rId27"/>
    <p:sldId id="291" r:id="rId28"/>
    <p:sldId id="268" r:id="rId29"/>
    <p:sldId id="292" r:id="rId30"/>
    <p:sldId id="293" r:id="rId31"/>
    <p:sldId id="294" r:id="rId32"/>
    <p:sldId id="295" r:id="rId33"/>
    <p:sldId id="296" r:id="rId34"/>
    <p:sldId id="297" r:id="rId35"/>
    <p:sldId id="298" r:id="rId36"/>
    <p:sldId id="299" r:id="rId37"/>
    <p:sldId id="300" r:id="rId38"/>
    <p:sldId id="301" r:id="rId39"/>
    <p:sldId id="302" r:id="rId40"/>
    <p:sldId id="303" r:id="rId41"/>
    <p:sldId id="304" r:id="rId42"/>
    <p:sldId id="271" r:id="rId43"/>
    <p:sldId id="305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4982" autoAdjust="0"/>
  </p:normalViewPr>
  <p:slideViewPr>
    <p:cSldViewPr snapToGrid="0" snapToObjects="1">
      <p:cViewPr>
        <p:scale>
          <a:sx n="87" d="100"/>
          <a:sy n="87" d="100"/>
        </p:scale>
        <p:origin x="-1448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50650-8D8A-7347-8079-FEF523D896C6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1A3082-C168-8747-94AA-04599C80E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9501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Acabe, o ímpio rei de Israel, pretendia recapturar a cidade de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Ramote-Gileade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sírios. Mas ele precisava de ajuda e assim foi pedir ao bom rei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Josafá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de Judá, que se juntasse a ele numa campanha contra seu inimigo comum.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Josafá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disse que estava disposto a unir as forças com Acabe, mas que eles primeiramente buscassem o conselho de Deus.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2941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Filipe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tinha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quatro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filhas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“...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profetizavam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(Atos 21:09).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eram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instrumentos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Deus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usou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revelar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vontade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incentivar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igreja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cristã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primitiva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08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Observe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profecia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lista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dos “dons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espirituais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Paulo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chama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“E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pôs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Deus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igreja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primeiramente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apóstolos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segundo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profetas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...”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Coríntios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12:28)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46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“Para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falte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nenhum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dom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aguardando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vinda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nosso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Senhor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Jesus Cristo.”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Coríntios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1:7)</a:t>
            </a:r>
            <a:endParaRPr lang="en-US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3496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 </a:t>
            </a:r>
            <a:r>
              <a:rPr lang="en-US" dirty="0" err="1" smtClean="0"/>
              <a:t>dom</a:t>
            </a:r>
            <a:r>
              <a:rPr lang="en-US" dirty="0" smtClean="0"/>
              <a:t> de </a:t>
            </a:r>
            <a:r>
              <a:rPr lang="en-US" dirty="0" err="1" smtClean="0"/>
              <a:t>profecia</a:t>
            </a:r>
            <a:r>
              <a:rPr lang="en-US" dirty="0" smtClean="0"/>
              <a:t> </a:t>
            </a:r>
            <a:r>
              <a:rPr lang="en-US" dirty="0" err="1" smtClean="0"/>
              <a:t>ficou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segundo</a:t>
            </a:r>
            <a:r>
              <a:rPr lang="en-US" dirty="0" smtClean="0"/>
              <a:t> </a:t>
            </a:r>
            <a:r>
              <a:rPr lang="en-US" dirty="0" err="1" smtClean="0"/>
              <a:t>lugar</a:t>
            </a:r>
            <a:r>
              <a:rPr lang="en-US" dirty="0" smtClean="0"/>
              <a:t> </a:t>
            </a:r>
            <a:r>
              <a:rPr lang="en-US" dirty="0" err="1" smtClean="0"/>
              <a:t>perdendo</a:t>
            </a:r>
            <a:r>
              <a:rPr lang="en-US" dirty="0" smtClean="0"/>
              <a:t> </a:t>
            </a:r>
            <a:r>
              <a:rPr lang="en-US" dirty="0" err="1" smtClean="0"/>
              <a:t>apenas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o de </a:t>
            </a:r>
            <a:r>
              <a:rPr lang="en-US" dirty="0" err="1" smtClean="0"/>
              <a:t>apostolado</a:t>
            </a:r>
            <a:r>
              <a:rPr lang="en-US" dirty="0" smtClean="0"/>
              <a:t>, mas </a:t>
            </a:r>
            <a:r>
              <a:rPr lang="en-US" dirty="0" err="1" smtClean="0"/>
              <a:t>que</a:t>
            </a:r>
            <a:r>
              <a:rPr lang="en-US" dirty="0" smtClean="0"/>
              <a:t> era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dirty="0" smtClean="0"/>
              <a:t> um </a:t>
            </a:r>
            <a:r>
              <a:rPr lang="en-US" dirty="0" err="1" smtClean="0"/>
              <a:t>presente</a:t>
            </a:r>
            <a:r>
              <a:rPr lang="en-US" dirty="0" smtClean="0"/>
              <a:t> </a:t>
            </a:r>
            <a:r>
              <a:rPr lang="en-US" dirty="0" err="1" smtClean="0"/>
              <a:t>muito</a:t>
            </a:r>
            <a:r>
              <a:rPr lang="en-US" dirty="0" smtClean="0"/>
              <a:t> </a:t>
            </a:r>
            <a:r>
              <a:rPr lang="en-US" dirty="0" err="1" smtClean="0"/>
              <a:t>importante</a:t>
            </a:r>
            <a:r>
              <a:rPr lang="en-US" dirty="0" smtClean="0"/>
              <a:t> e </a:t>
            </a:r>
            <a:r>
              <a:rPr lang="en-US" dirty="0" err="1" smtClean="0"/>
              <a:t>necessário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ajudar</a:t>
            </a:r>
            <a:r>
              <a:rPr lang="en-US" dirty="0" smtClean="0"/>
              <a:t> a </a:t>
            </a:r>
            <a:r>
              <a:rPr lang="en-US" dirty="0" err="1" smtClean="0"/>
              <a:t>igreja</a:t>
            </a:r>
            <a:r>
              <a:rPr lang="en-US" dirty="0" smtClean="0"/>
              <a:t> </a:t>
            </a:r>
            <a:r>
              <a:rPr lang="en-US" dirty="0" err="1" smtClean="0"/>
              <a:t>corretamente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37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advertiu que haverá muitos falsos profetas nos últimos dias (Mateus 24:11). Eis por que precisamos saber como distinguir o verdadeiro do falso. Essa é uma questão de vida ou morte!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003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/>
              <a:t>Haverá profetas verdadeiros e falsos nos últimos dias?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Sim, haverá falsos e verdadeiros profetas vivendo e atuando nos dias finais. As Escrituras também ensinam que o dom profético é dado tanto a homens quanto a mulheres.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657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Tipos de falsos profetas condenados na Bíblia.</a:t>
            </a:r>
            <a:r>
              <a:rPr lang="pt-BR" b="1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Deuteronômio 18:19-12 diz que todos aqueles que fazem essas coisas são uma “abominação” ao Senhor. Por essa razão, os cristãos não deveriam envolver-se com eles.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1441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Ler</a:t>
            </a:r>
            <a:r>
              <a:rPr lang="en-US" dirty="0" smtClean="0"/>
              <a:t> </a:t>
            </a:r>
            <a:r>
              <a:rPr lang="en-US" dirty="0" err="1" smtClean="0"/>
              <a:t>Deuteronônio</a:t>
            </a:r>
            <a:r>
              <a:rPr lang="en-US" dirty="0" smtClean="0"/>
              <a:t> 18:11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1764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Qual é o teste mais importante de um profeta?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“lei e ao testemunho” era uma expressão do Velho Testamento para “Bíblia”. Em outras palavras, a mensagem de alguém que reivindica ter uma declaração da parte de Deus, precisa ser comparada com a Bíblia. Precisamos testar o profeta pela Bíblia e não a Bíblia pelo profeta. O verdadeiro profeta de Deus sempre estará 100% em harmonia com as Escrituras. Essa é a verdadeira prova.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158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Qual é o segundo teste de um profeta?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Isso não significa que um profeta será perfeito. Os profetas da parte de Deus sempre tiveram suas faltas. Todavia, tem de haver muita consistência entre o que os verdadeiros profetas ensinam e o que eles vivem.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65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Acabe já abandonara o Senhor muitos anos antes para adorar o deus pagão Baal; assim ele convocou 400 profetas previamente contratados para virem diante dos dois monarcas. Mediante dramática exibição, os falsos profetas disseram: “Vão e enfrentem os sírios e vocês serão vitoriosos!”.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296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err="1" smtClean="0"/>
              <a:t>Em</a:t>
            </a:r>
            <a:r>
              <a:rPr lang="en-US" sz="1200" b="0" dirty="0" smtClean="0"/>
              <a:t> Jonestown, </a:t>
            </a:r>
            <a:r>
              <a:rPr lang="en-US" sz="1200" b="0" dirty="0" err="1" smtClean="0"/>
              <a:t>na</a:t>
            </a:r>
            <a:r>
              <a:rPr lang="en-US" sz="1200" b="0" dirty="0" smtClean="0"/>
              <a:t> Guiana, </a:t>
            </a:r>
            <a:r>
              <a:rPr lang="en-US" sz="1200" b="0" dirty="0" err="1" smtClean="0"/>
              <a:t>os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soldados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ficaram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horrorizados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ao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encontrar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centenas</a:t>
            </a:r>
            <a:r>
              <a:rPr lang="en-US" sz="1200" b="0" dirty="0" smtClean="0"/>
              <a:t> de </a:t>
            </a:r>
            <a:r>
              <a:rPr lang="en-US" sz="1200" b="0" dirty="0" err="1" smtClean="0"/>
              <a:t>corpos</a:t>
            </a:r>
            <a:r>
              <a:rPr lang="en-US" sz="1200" b="0" dirty="0" smtClean="0"/>
              <a:t> de </a:t>
            </a:r>
            <a:r>
              <a:rPr lang="en-US" sz="1200" b="0" dirty="0" err="1" smtClean="0"/>
              <a:t>membros</a:t>
            </a:r>
            <a:r>
              <a:rPr lang="en-US" sz="1200" b="0" dirty="0" smtClean="0"/>
              <a:t> de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uma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seita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que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cometeu</a:t>
            </a:r>
            <a:r>
              <a:rPr lang="en-US" sz="1200" b="0" baseline="0" dirty="0" smtClean="0"/>
              <a:t> </a:t>
            </a:r>
            <a:r>
              <a:rPr lang="en-US" sz="1200" b="0" dirty="0" err="1" smtClean="0"/>
              <a:t>suicídio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por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beber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cianeto</a:t>
            </a:r>
            <a:r>
              <a:rPr lang="en-US" sz="1200" b="0" dirty="0" smtClean="0"/>
              <a:t>. O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falso</a:t>
            </a:r>
            <a:r>
              <a:rPr lang="en-US" sz="1200" b="0" baseline="0" dirty="0" smtClean="0"/>
              <a:t> </a:t>
            </a:r>
            <a:r>
              <a:rPr lang="en-US" sz="1200" b="0" baseline="0" dirty="0" err="1" smtClean="0"/>
              <a:t>profeta</a:t>
            </a:r>
            <a:r>
              <a:rPr lang="en-US" sz="1200" b="0" baseline="0" dirty="0" smtClean="0"/>
              <a:t> Jim</a:t>
            </a:r>
            <a:r>
              <a:rPr lang="en-US" sz="1200" b="0" dirty="0" smtClean="0"/>
              <a:t> Jones, de 47 </a:t>
            </a:r>
            <a:r>
              <a:rPr lang="en-US" sz="1200" b="0" dirty="0" err="1" smtClean="0"/>
              <a:t>anos</a:t>
            </a:r>
            <a:r>
              <a:rPr lang="en-US" sz="1200" b="0" dirty="0" smtClean="0"/>
              <a:t>, </a:t>
            </a:r>
            <a:r>
              <a:rPr lang="en-US" sz="1200" b="0" dirty="0" err="1" smtClean="0"/>
              <a:t>estava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perto</a:t>
            </a:r>
            <a:r>
              <a:rPr lang="en-US" sz="1200" b="0" dirty="0" smtClean="0"/>
              <a:t> do altar, com um </a:t>
            </a:r>
            <a:r>
              <a:rPr lang="en-US" sz="1200" b="0" dirty="0" err="1" smtClean="0"/>
              <a:t>ferimento</a:t>
            </a:r>
            <a:r>
              <a:rPr lang="en-US" sz="1200" b="0" dirty="0" smtClean="0"/>
              <a:t> de </a:t>
            </a:r>
            <a:r>
              <a:rPr lang="en-US" sz="1200" b="0" dirty="0" err="1" smtClean="0"/>
              <a:t>bala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na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cabeça</a:t>
            </a:r>
            <a:r>
              <a:rPr lang="en-US" sz="1200" b="0" dirty="0" smtClean="0"/>
              <a:t>.</a:t>
            </a:r>
            <a:r>
              <a:rPr lang="en-US" sz="1200" b="0" baseline="0" dirty="0" smtClean="0"/>
              <a:t> </a:t>
            </a:r>
            <a:r>
              <a:rPr lang="en-US" sz="1200" b="0" dirty="0" smtClean="0"/>
              <a:t>A </a:t>
            </a:r>
            <a:r>
              <a:rPr lang="en-US" sz="1200" b="0" dirty="0" err="1" smtClean="0"/>
              <a:t>contagem</a:t>
            </a:r>
            <a:r>
              <a:rPr lang="en-US" sz="1200" b="0" dirty="0" smtClean="0"/>
              <a:t> de </a:t>
            </a:r>
            <a:r>
              <a:rPr lang="en-US" sz="1200" b="0" dirty="0" err="1" smtClean="0"/>
              <a:t>morte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foi</a:t>
            </a:r>
            <a:r>
              <a:rPr lang="en-US" sz="1200" b="0" dirty="0" smtClean="0"/>
              <a:t> de 780.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159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dirty="0" smtClean="0"/>
              <a:t>Um </a:t>
            </a:r>
            <a:r>
              <a:rPr lang="en-US" sz="1200" b="0" dirty="0" err="1" smtClean="0"/>
              <a:t>breve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relato</a:t>
            </a:r>
            <a:r>
              <a:rPr lang="en-US" sz="1200" b="0" dirty="0" smtClean="0"/>
              <a:t> do </a:t>
            </a:r>
            <a:r>
              <a:rPr lang="en-US" sz="1200" b="0" dirty="0" err="1" smtClean="0"/>
              <a:t>que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aconteceu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durante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os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momentos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finais</a:t>
            </a:r>
            <a:r>
              <a:rPr lang="en-US" sz="1200" b="0" dirty="0" smtClean="0"/>
              <a:t>:</a:t>
            </a:r>
          </a:p>
          <a:p>
            <a:pPr rtl="0"/>
            <a:r>
              <a:rPr lang="en-US" sz="1200" b="0" dirty="0" smtClean="0"/>
              <a:t>“Como Jones </a:t>
            </a:r>
            <a:r>
              <a:rPr lang="en-US" sz="1200" b="0" dirty="0" err="1" smtClean="0"/>
              <a:t>falou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sobre</a:t>
            </a:r>
            <a:r>
              <a:rPr lang="en-US" sz="1200" b="0" dirty="0" smtClean="0"/>
              <a:t> o </a:t>
            </a:r>
            <a:r>
              <a:rPr lang="en-US" sz="1200" b="0" dirty="0" err="1" smtClean="0"/>
              <a:t>altofalante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sobre</a:t>
            </a:r>
            <a:r>
              <a:rPr lang="en-US" sz="1200" b="0" dirty="0" smtClean="0"/>
              <a:t> a </a:t>
            </a:r>
            <a:r>
              <a:rPr lang="en-US" sz="1200" b="0" dirty="0" err="1" smtClean="0"/>
              <a:t>beleza</a:t>
            </a:r>
            <a:r>
              <a:rPr lang="en-US" sz="1200" b="0" dirty="0" smtClean="0"/>
              <a:t> da </a:t>
            </a:r>
            <a:r>
              <a:rPr lang="en-US" sz="1200" b="0" dirty="0" err="1" smtClean="0"/>
              <a:t>morte</a:t>
            </a:r>
            <a:r>
              <a:rPr lang="en-US" sz="1200" b="0" dirty="0" smtClean="0"/>
              <a:t> e a </a:t>
            </a:r>
            <a:r>
              <a:rPr lang="en-US" sz="1200" b="0" dirty="0" err="1" smtClean="0"/>
              <a:t>certeza</a:t>
            </a:r>
            <a:r>
              <a:rPr lang="en-US" sz="1200" b="0" dirty="0" smtClean="0"/>
              <a:t> de </a:t>
            </a:r>
            <a:r>
              <a:rPr lang="en-US" sz="1200" b="0" dirty="0" err="1" smtClean="0"/>
              <a:t>que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todos</a:t>
            </a:r>
            <a:r>
              <a:rPr lang="en-US" sz="1200" b="0" dirty="0" smtClean="0"/>
              <a:t> se </a:t>
            </a:r>
            <a:r>
              <a:rPr lang="en-US" sz="1200" b="0" dirty="0" err="1" smtClean="0"/>
              <a:t>encontrariam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novamente</a:t>
            </a:r>
            <a:r>
              <a:rPr lang="en-US" sz="1200" b="0" dirty="0" smtClean="0"/>
              <a:t>, </a:t>
            </a:r>
            <a:r>
              <a:rPr lang="en-US" sz="1200" b="0" dirty="0" err="1" smtClean="0"/>
              <a:t>várias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centenas</a:t>
            </a:r>
            <a:r>
              <a:rPr lang="en-US" sz="1200" b="0" dirty="0" smtClean="0"/>
              <a:t> de </a:t>
            </a:r>
            <a:r>
              <a:rPr lang="en-US" sz="1200" b="0" dirty="0" err="1" smtClean="0"/>
              <a:t>membros</a:t>
            </a:r>
            <a:r>
              <a:rPr lang="en-US" sz="1200" b="0" dirty="0" smtClean="0"/>
              <a:t> da </a:t>
            </a:r>
            <a:r>
              <a:rPr lang="en-US" sz="1200" b="0" dirty="0" err="1" smtClean="0"/>
              <a:t>seita</a:t>
            </a:r>
            <a:r>
              <a:rPr lang="en-US" sz="1200" b="0" dirty="0" smtClean="0"/>
              <a:t> se </a:t>
            </a:r>
            <a:r>
              <a:rPr lang="en-US" sz="1200" b="0" dirty="0" err="1" smtClean="0"/>
              <a:t>reuniram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em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torno</a:t>
            </a:r>
            <a:r>
              <a:rPr lang="en-US" sz="1200" b="0" dirty="0" smtClean="0"/>
              <a:t> do </a:t>
            </a:r>
            <a:r>
              <a:rPr lang="en-US" sz="1200" b="0" dirty="0" err="1" smtClean="0"/>
              <a:t>pavilhão</a:t>
            </a:r>
            <a:r>
              <a:rPr lang="en-US" sz="1200" b="0" dirty="0" smtClean="0"/>
              <a:t>. </a:t>
            </a:r>
            <a:r>
              <a:rPr lang="en-US" sz="1200" b="0" dirty="0" err="1" smtClean="0"/>
              <a:t>Eles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foram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cercados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por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guardas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armados</a:t>
            </a:r>
            <a:r>
              <a:rPr lang="en-US" sz="1200" b="0" dirty="0" smtClean="0"/>
              <a:t>, e um </a:t>
            </a:r>
            <a:r>
              <a:rPr lang="en-US" sz="1200" b="0" dirty="0" err="1" smtClean="0"/>
              <a:t>barril</a:t>
            </a:r>
            <a:r>
              <a:rPr lang="en-US" sz="1200" b="0" dirty="0" smtClean="0"/>
              <a:t> de </a:t>
            </a:r>
            <a:r>
              <a:rPr lang="en-US" sz="1200" b="0" dirty="0" err="1" smtClean="0"/>
              <a:t>Kool</a:t>
            </a:r>
            <a:r>
              <a:rPr lang="en-US" sz="1200" b="0" dirty="0" smtClean="0"/>
              <a:t> Aid </a:t>
            </a:r>
            <a:r>
              <a:rPr lang="en-US" sz="1200" b="0" dirty="0" err="1" smtClean="0"/>
              <a:t>misturado</a:t>
            </a:r>
            <a:r>
              <a:rPr lang="en-US" sz="1200" b="0" dirty="0" smtClean="0"/>
              <a:t> com </a:t>
            </a:r>
            <a:r>
              <a:rPr lang="en-US" sz="1200" b="0" dirty="0" err="1" smtClean="0"/>
              <a:t>cianeto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foi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trazido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para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fora</a:t>
            </a:r>
            <a:r>
              <a:rPr lang="en-US" sz="1200" b="0" dirty="0" smtClean="0"/>
              <a:t>. A </a:t>
            </a:r>
            <a:r>
              <a:rPr lang="en-US" sz="1200" b="0" dirty="0" err="1" smtClean="0"/>
              <a:t>maioria</a:t>
            </a:r>
            <a:r>
              <a:rPr lang="en-US" sz="1200" b="0" dirty="0" smtClean="0"/>
              <a:t> dos </a:t>
            </a:r>
            <a:r>
              <a:rPr lang="en-US" sz="1200" b="0" dirty="0" err="1" smtClean="0"/>
              <a:t>membros</a:t>
            </a:r>
            <a:r>
              <a:rPr lang="en-US" sz="1200" b="0" dirty="0" smtClean="0"/>
              <a:t> do </a:t>
            </a:r>
            <a:r>
              <a:rPr lang="en-US" sz="1200" b="0" dirty="0" err="1" smtClean="0"/>
              <a:t>culto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bebeu</a:t>
            </a:r>
            <a:r>
              <a:rPr lang="en-US" sz="1200" b="0" dirty="0" smtClean="0"/>
              <a:t> de </a:t>
            </a:r>
            <a:r>
              <a:rPr lang="en-US" sz="1200" b="0" dirty="0" err="1" smtClean="0"/>
              <a:t>bom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grado</a:t>
            </a:r>
            <a:r>
              <a:rPr lang="en-US" sz="1200" b="0" dirty="0" smtClean="0"/>
              <a:t>, outros </a:t>
            </a:r>
            <a:r>
              <a:rPr lang="en-US" sz="1200" b="0" dirty="0" err="1" smtClean="0"/>
              <a:t>foram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forçados</a:t>
            </a:r>
            <a:r>
              <a:rPr lang="en-US" sz="1200" b="0" dirty="0" smtClean="0"/>
              <a:t> a </a:t>
            </a:r>
            <a:r>
              <a:rPr lang="en-US" sz="1200" b="0" dirty="0" err="1" smtClean="0"/>
              <a:t>isso</a:t>
            </a:r>
            <a:r>
              <a:rPr lang="en-US" sz="1200" b="0" dirty="0" smtClean="0"/>
              <a:t>.</a:t>
            </a:r>
            <a:r>
              <a:rPr lang="en-US" sz="1200" b="0" baseline="0" dirty="0" smtClean="0"/>
              <a:t> </a:t>
            </a:r>
            <a:r>
              <a:rPr lang="en-US" sz="1200" b="0" dirty="0" err="1" smtClean="0"/>
              <a:t>Eles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começaram</a:t>
            </a:r>
            <a:r>
              <a:rPr lang="en-US" sz="1200" b="0" dirty="0" smtClean="0"/>
              <a:t> com </a:t>
            </a:r>
            <a:r>
              <a:rPr lang="en-US" sz="1200" b="0" dirty="0" err="1" smtClean="0"/>
              <a:t>os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bebês</a:t>
            </a:r>
            <a:r>
              <a:rPr lang="en-US" sz="1200" b="0" dirty="0" smtClean="0"/>
              <a:t>. </a:t>
            </a:r>
            <a:r>
              <a:rPr lang="en-US" sz="1200" b="0" dirty="0" err="1" smtClean="0"/>
              <a:t>Pelo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menos</a:t>
            </a:r>
            <a:r>
              <a:rPr lang="en-US" sz="1200" b="0" dirty="0" smtClean="0"/>
              <a:t> 80 </a:t>
            </a:r>
            <a:r>
              <a:rPr lang="en-US" sz="1200" b="0" dirty="0" err="1" smtClean="0"/>
              <a:t>bebês</a:t>
            </a:r>
            <a:r>
              <a:rPr lang="en-US" sz="1200" b="0" dirty="0" smtClean="0"/>
              <a:t> e </a:t>
            </a:r>
            <a:r>
              <a:rPr lang="en-US" sz="1200" b="0" dirty="0" err="1" smtClean="0"/>
              <a:t>crianças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foram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alimentadas</a:t>
            </a:r>
            <a:r>
              <a:rPr lang="en-US" sz="1200" b="0" dirty="0" smtClean="0"/>
              <a:t> com a </a:t>
            </a:r>
            <a:r>
              <a:rPr lang="en-US" sz="1200" b="0" dirty="0" err="1" smtClean="0"/>
              <a:t>poção</a:t>
            </a:r>
            <a:r>
              <a:rPr lang="en-US" sz="1200" b="0" dirty="0" smtClean="0"/>
              <a:t> mortal, e, </a:t>
            </a:r>
            <a:r>
              <a:rPr lang="en-US" sz="1200" b="0" dirty="0" err="1" smtClean="0"/>
              <a:t>em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seguida</a:t>
            </a:r>
            <a:r>
              <a:rPr lang="en-US" sz="1200" b="0" dirty="0" smtClean="0"/>
              <a:t>, </a:t>
            </a:r>
            <a:r>
              <a:rPr lang="en-US" sz="1200" b="0" dirty="0" err="1" smtClean="0"/>
              <a:t>os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adultos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tomaram</a:t>
            </a:r>
            <a:r>
              <a:rPr lang="en-US" sz="1200" b="0" dirty="0" smtClean="0"/>
              <a:t>. </a:t>
            </a:r>
            <a:r>
              <a:rPr lang="en-US" sz="1200" b="0" dirty="0" err="1" smtClean="0"/>
              <a:t>Tudo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estava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calmo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por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alguns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minutos</a:t>
            </a:r>
            <a:r>
              <a:rPr lang="en-US" sz="1200" b="0" dirty="0" smtClean="0"/>
              <a:t> e, </a:t>
            </a:r>
            <a:r>
              <a:rPr lang="en-US" sz="1200" b="0" dirty="0" err="1" smtClean="0"/>
              <a:t>então</a:t>
            </a:r>
            <a:r>
              <a:rPr lang="en-US" sz="1200" b="0" dirty="0" smtClean="0"/>
              <a:t>, </a:t>
            </a:r>
            <a:r>
              <a:rPr lang="en-US" sz="1200" b="0" dirty="0" err="1" smtClean="0"/>
              <a:t>como</a:t>
            </a:r>
            <a:r>
              <a:rPr lang="en-US" sz="1200" b="0" dirty="0" smtClean="0"/>
              <a:t> as </a:t>
            </a:r>
            <a:r>
              <a:rPr lang="en-US" sz="1200" b="0" dirty="0" err="1" smtClean="0"/>
              <a:t>convulsões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induzidas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por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cianeto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começaram</a:t>
            </a:r>
            <a:r>
              <a:rPr lang="en-US" sz="1200" b="0" dirty="0" smtClean="0"/>
              <a:t>, </a:t>
            </a:r>
            <a:r>
              <a:rPr lang="en-US" sz="1200" b="0" dirty="0" err="1" smtClean="0"/>
              <a:t>ficou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tudo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fora</a:t>
            </a:r>
            <a:r>
              <a:rPr lang="en-US" sz="1200" b="0" dirty="0" smtClean="0"/>
              <a:t> de </a:t>
            </a:r>
            <a:r>
              <a:rPr lang="en-US" sz="1200" b="0" dirty="0" err="1" smtClean="0"/>
              <a:t>ordem</a:t>
            </a:r>
            <a:r>
              <a:rPr lang="en-US" sz="1200" b="0" dirty="0" smtClean="0"/>
              <a:t>. As </a:t>
            </a:r>
            <a:r>
              <a:rPr lang="en-US" sz="1200" b="0" dirty="0" err="1" smtClean="0"/>
              <a:t>crianças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estavam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gritando</a:t>
            </a:r>
            <a:r>
              <a:rPr lang="en-US" sz="1200" b="0" dirty="0" smtClean="0"/>
              <a:t> e </a:t>
            </a:r>
            <a:r>
              <a:rPr lang="en-US" sz="1200" b="0" dirty="0" err="1" smtClean="0"/>
              <a:t>houve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uma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confusão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em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massa</a:t>
            </a:r>
            <a:r>
              <a:rPr lang="en-US" sz="1200" b="0" dirty="0" smtClean="0"/>
              <a:t>. </a:t>
            </a:r>
            <a:r>
              <a:rPr lang="en-US" sz="1200" b="0" dirty="0" err="1" smtClean="0"/>
              <a:t>Pouco</a:t>
            </a:r>
            <a:r>
              <a:rPr lang="en-US" sz="1200" b="0" dirty="0" smtClean="0"/>
              <a:t> tempo </a:t>
            </a:r>
            <a:r>
              <a:rPr lang="en-US" sz="1200" b="0" dirty="0" err="1" smtClean="0"/>
              <a:t>depois</a:t>
            </a:r>
            <a:r>
              <a:rPr lang="en-US" sz="1200" b="0" dirty="0" smtClean="0"/>
              <a:t>, </a:t>
            </a:r>
            <a:r>
              <a:rPr lang="en-US" sz="1200" b="0" dirty="0" err="1" smtClean="0"/>
              <a:t>todos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estavam</a:t>
            </a:r>
            <a:r>
              <a:rPr lang="en-US" sz="1200" b="0" dirty="0" smtClean="0"/>
              <a:t> </a:t>
            </a:r>
            <a:r>
              <a:rPr lang="en-US" sz="1200" b="0" dirty="0" err="1" smtClean="0"/>
              <a:t>mortos</a:t>
            </a:r>
            <a:r>
              <a:rPr lang="en-US" sz="1200" b="0" dirty="0" smtClean="0"/>
              <a:t>.”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71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Qual é o terceiro teste de um profeta?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legítimo profeta não fará falsas predições. Se um profeta é de Deus, as coisas que ele diz acontecerão. Todavia, a exatidão por si só não qualifica automaticamente a pessoa como um profeta verdadeiro. Deuteronômio 13:1-3 adverte que os falsos profetas podem dar sinais que se cumprem, e então usar sua influência para levar as pessoas a seguirem outros deuses.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718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exemplo</a:t>
            </a:r>
            <a:r>
              <a:rPr lang="en-US" dirty="0" smtClean="0"/>
              <a:t>, Joseph Smith, o </a:t>
            </a:r>
            <a:r>
              <a:rPr lang="en-US" dirty="0" err="1" smtClean="0"/>
              <a:t>profeta</a:t>
            </a:r>
            <a:r>
              <a:rPr lang="en-US" dirty="0" smtClean="0"/>
              <a:t> </a:t>
            </a:r>
            <a:r>
              <a:rPr lang="en-US" dirty="0" err="1" smtClean="0"/>
              <a:t>mórmon</a:t>
            </a:r>
            <a:r>
              <a:rPr lang="en-US" dirty="0" smtClean="0"/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não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passa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teste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Deus de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Deuteronômio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18:20-22.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Ele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disse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havia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“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habitantes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lua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Journal of Oliver B. Huntington, vol. 2, p. 166)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cerca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1,83m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altura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Vestem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-se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muito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à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dos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quacres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estilo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é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muito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geral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com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quase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um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tipo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só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moda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Têm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vida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longa;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chegando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geralmente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quase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mil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Profetizou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1835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vinda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Senhor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dentro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56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anos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History of the Church [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História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da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Igreja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], vol. 2, p. 182).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3.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Afirmou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que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seus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inimigos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seriam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confundidos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procurar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destruí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-lo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Nefi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3:14, 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Livro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Mórmon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Smith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foi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morto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à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bala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prisão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Carthage,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Illinois, no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dia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27 de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junho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1844.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5317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Harold Egbert Camping era um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radialista</a:t>
            </a:r>
            <a:r>
              <a:rPr lang="en-US" baseline="0" dirty="0" smtClean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emissora</a:t>
            </a:r>
            <a:r>
              <a:rPr lang="en-US" dirty="0" smtClean="0"/>
              <a:t> de </a:t>
            </a:r>
            <a:r>
              <a:rPr lang="en-US" dirty="0" err="1" smtClean="0"/>
              <a:t>rádio</a:t>
            </a:r>
            <a:r>
              <a:rPr lang="en-US" dirty="0" smtClean="0"/>
              <a:t> </a:t>
            </a:r>
            <a:r>
              <a:rPr lang="en-US" dirty="0" err="1" smtClean="0"/>
              <a:t>cristã</a:t>
            </a:r>
            <a:r>
              <a:rPr lang="en-US" dirty="0" smtClean="0"/>
              <a:t> </a:t>
            </a:r>
            <a:r>
              <a:rPr lang="en-US" dirty="0" err="1" smtClean="0"/>
              <a:t>norte-americana</a:t>
            </a:r>
            <a:r>
              <a:rPr lang="en-US" dirty="0" smtClean="0"/>
              <a:t>.</a:t>
            </a:r>
            <a:r>
              <a:rPr lang="en-US" baseline="0" dirty="0" smtClean="0"/>
              <a:t> </a:t>
            </a:r>
            <a:r>
              <a:rPr lang="en-US" dirty="0" smtClean="0"/>
              <a:t>Camping </a:t>
            </a:r>
            <a:r>
              <a:rPr lang="en-US" dirty="0" err="1" smtClean="0"/>
              <a:t>previu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Jesus Cristo </a:t>
            </a:r>
            <a:r>
              <a:rPr lang="en-US" dirty="0" err="1" smtClean="0"/>
              <a:t>retornaria</a:t>
            </a:r>
            <a:r>
              <a:rPr lang="en-US" dirty="0" smtClean="0"/>
              <a:t> à Terra </a:t>
            </a:r>
            <a:r>
              <a:rPr lang="en-US" dirty="0" err="1" smtClean="0"/>
              <a:t>em</a:t>
            </a:r>
            <a:r>
              <a:rPr lang="en-US" dirty="0" smtClean="0"/>
              <a:t> 21 de </a:t>
            </a:r>
            <a:r>
              <a:rPr lang="en-US" dirty="0" err="1" smtClean="0"/>
              <a:t>maio</a:t>
            </a:r>
            <a:r>
              <a:rPr lang="en-US" dirty="0" smtClean="0"/>
              <a:t> de 2011, </a:t>
            </a:r>
            <a:r>
              <a:rPr lang="en-US" dirty="0" err="1" smtClean="0"/>
              <a:t>quando</a:t>
            </a:r>
            <a:r>
              <a:rPr lang="en-US" dirty="0" smtClean="0"/>
              <a:t> </a:t>
            </a:r>
            <a:r>
              <a:rPr lang="en-US" dirty="0" err="1" smtClean="0"/>
              <a:t>então</a:t>
            </a:r>
            <a:r>
              <a:rPr lang="en-US" dirty="0" smtClean="0"/>
              <a:t> o </a:t>
            </a:r>
            <a:r>
              <a:rPr lang="en-US" dirty="0" err="1" smtClean="0"/>
              <a:t>justo</a:t>
            </a:r>
            <a:r>
              <a:rPr lang="en-US" dirty="0" smtClean="0"/>
              <a:t> </a:t>
            </a:r>
            <a:r>
              <a:rPr lang="en-US" dirty="0" err="1" smtClean="0"/>
              <a:t>iria</a:t>
            </a:r>
            <a:r>
              <a:rPr lang="en-US" dirty="0" smtClean="0"/>
              <a:t> </a:t>
            </a:r>
            <a:r>
              <a:rPr lang="en-US" dirty="0" err="1" smtClean="0"/>
              <a:t>ser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arrebatado</a:t>
            </a:r>
            <a:r>
              <a:rPr lang="en-US" dirty="0" smtClean="0"/>
              <a:t> </a:t>
            </a:r>
            <a:r>
              <a:rPr lang="en-US" dirty="0" err="1" smtClean="0"/>
              <a:t>até</a:t>
            </a:r>
            <a:r>
              <a:rPr lang="en-US" dirty="0" smtClean="0"/>
              <a:t> o </a:t>
            </a:r>
            <a:r>
              <a:rPr lang="en-US" dirty="0" err="1" smtClean="0"/>
              <a:t>céu</a:t>
            </a:r>
            <a:r>
              <a:rPr lang="en-US" dirty="0" smtClean="0"/>
              <a:t>, e 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fim</a:t>
            </a:r>
            <a:r>
              <a:rPr lang="en-US" baseline="0" dirty="0" smtClean="0"/>
              <a:t> do </a:t>
            </a:r>
            <a:r>
              <a:rPr lang="en-US" baseline="0" dirty="0" err="1" smtClean="0"/>
              <a:t>mundo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seria</a:t>
            </a:r>
            <a:r>
              <a:rPr lang="en-US" baseline="0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21 de </a:t>
            </a:r>
            <a:r>
              <a:rPr lang="en-US" dirty="0" err="1" smtClean="0"/>
              <a:t>outubro</a:t>
            </a:r>
            <a:r>
              <a:rPr lang="en-US" dirty="0" smtClean="0"/>
              <a:t> de 2011, com a </a:t>
            </a:r>
            <a:r>
              <a:rPr lang="en-US" dirty="0" err="1" smtClean="0"/>
              <a:t>destruição</a:t>
            </a:r>
            <a:r>
              <a:rPr lang="en-US" dirty="0" smtClean="0"/>
              <a:t> final do </a:t>
            </a:r>
            <a:r>
              <a:rPr lang="en-US" dirty="0" err="1" smtClean="0"/>
              <a:t>mundo</a:t>
            </a:r>
            <a:r>
              <a:rPr lang="en-US" dirty="0" smtClean="0"/>
              <a:t>. </a:t>
            </a:r>
            <a:r>
              <a:rPr lang="en-US" dirty="0" err="1" smtClean="0"/>
              <a:t>Ele</a:t>
            </a:r>
            <a:r>
              <a:rPr lang="en-US" dirty="0" smtClean="0"/>
              <a:t> </a:t>
            </a:r>
            <a:r>
              <a:rPr lang="en-US" dirty="0" err="1" smtClean="0"/>
              <a:t>havia</a:t>
            </a:r>
            <a:r>
              <a:rPr lang="en-US" dirty="0" smtClean="0"/>
              <a:t> </a:t>
            </a:r>
            <a:r>
              <a:rPr lang="en-US" dirty="0" err="1" smtClean="0"/>
              <a:t>previsto</a:t>
            </a:r>
            <a:r>
              <a:rPr lang="en-US" dirty="0" smtClean="0"/>
              <a:t> </a:t>
            </a:r>
            <a:r>
              <a:rPr lang="en-US" dirty="0" err="1" smtClean="0"/>
              <a:t>anteriormente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o </a:t>
            </a:r>
            <a:r>
              <a:rPr lang="en-US" dirty="0" err="1" smtClean="0"/>
              <a:t>Dia</a:t>
            </a:r>
            <a:r>
              <a:rPr lang="en-US" dirty="0" smtClean="0"/>
              <a:t> do </a:t>
            </a:r>
            <a:r>
              <a:rPr lang="en-US" dirty="0" err="1" smtClean="0"/>
              <a:t>Juízo</a:t>
            </a:r>
            <a:r>
              <a:rPr lang="en-US" dirty="0" smtClean="0"/>
              <a:t> Final </a:t>
            </a:r>
            <a:r>
              <a:rPr lang="en-US" dirty="0" err="1" smtClean="0"/>
              <a:t>ocorreria</a:t>
            </a:r>
            <a:r>
              <a:rPr lang="en-US" dirty="0" smtClean="0"/>
              <a:t>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volta</a:t>
            </a:r>
            <a:r>
              <a:rPr lang="en-US" dirty="0" smtClean="0"/>
              <a:t> de 6 de </a:t>
            </a:r>
            <a:r>
              <a:rPr lang="en-US" dirty="0" err="1" smtClean="0"/>
              <a:t>setembro</a:t>
            </a:r>
            <a:r>
              <a:rPr lang="en-US" dirty="0" smtClean="0"/>
              <a:t> de 1994.</a:t>
            </a:r>
            <a:r>
              <a:rPr lang="en-US" baseline="0" dirty="0" smtClean="0"/>
              <a:t> </a:t>
            </a:r>
            <a:r>
              <a:rPr lang="en-US" dirty="0" err="1" smtClean="0"/>
              <a:t>Sua</a:t>
            </a:r>
            <a:r>
              <a:rPr lang="en-US" dirty="0" smtClean="0"/>
              <a:t> </a:t>
            </a:r>
            <a:r>
              <a:rPr lang="en-US" dirty="0" err="1" smtClean="0"/>
              <a:t>previsão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21 de </a:t>
            </a:r>
            <a:r>
              <a:rPr lang="en-US" dirty="0" err="1" smtClean="0"/>
              <a:t>maio</a:t>
            </a:r>
            <a:r>
              <a:rPr lang="en-US" dirty="0" smtClean="0"/>
              <a:t> de 2011 </a:t>
            </a:r>
            <a:r>
              <a:rPr lang="en-US" dirty="0" err="1" smtClean="0"/>
              <a:t>foi</a:t>
            </a:r>
            <a:r>
              <a:rPr lang="en-US" dirty="0" smtClean="0"/>
              <a:t> </a:t>
            </a:r>
            <a:r>
              <a:rPr lang="en-US" dirty="0" err="1" smtClean="0"/>
              <a:t>amplamente</a:t>
            </a:r>
            <a:r>
              <a:rPr lang="en-US" dirty="0" smtClean="0"/>
              <a:t> </a:t>
            </a:r>
            <a:r>
              <a:rPr lang="en-US" dirty="0" err="1" smtClean="0"/>
              <a:t>divulgada</a:t>
            </a:r>
            <a:r>
              <a:rPr lang="en-US" dirty="0" smtClean="0"/>
              <a:t>, </a:t>
            </a:r>
            <a:r>
              <a:rPr lang="en-US" dirty="0" err="1" smtClean="0"/>
              <a:t>em</a:t>
            </a:r>
            <a:r>
              <a:rPr lang="en-US" dirty="0" smtClean="0"/>
              <a:t> parte </a:t>
            </a:r>
            <a:r>
              <a:rPr lang="en-US" dirty="0" err="1" smtClean="0"/>
              <a:t>por</a:t>
            </a:r>
            <a:r>
              <a:rPr lang="en-US" dirty="0" smtClean="0"/>
              <a:t> </a:t>
            </a:r>
            <a:r>
              <a:rPr lang="en-US" dirty="0" err="1" smtClean="0"/>
              <a:t>causa</a:t>
            </a:r>
            <a:r>
              <a:rPr lang="en-US" dirty="0" smtClean="0"/>
              <a:t> de </a:t>
            </a:r>
            <a:r>
              <a:rPr lang="en-US" dirty="0" err="1" smtClean="0"/>
              <a:t>uma</a:t>
            </a:r>
            <a:r>
              <a:rPr lang="en-US" dirty="0" smtClean="0"/>
              <a:t> </a:t>
            </a:r>
            <a:r>
              <a:rPr lang="en-US" dirty="0" err="1" smtClean="0"/>
              <a:t>campanha</a:t>
            </a:r>
            <a:r>
              <a:rPr lang="en-US" dirty="0" smtClean="0"/>
              <a:t> </a:t>
            </a:r>
            <a:r>
              <a:rPr lang="en-US" dirty="0" err="1" smtClean="0"/>
              <a:t>publicitária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grande</a:t>
            </a:r>
            <a:r>
              <a:rPr lang="en-US" dirty="0" smtClean="0"/>
              <a:t> </a:t>
            </a:r>
            <a:r>
              <a:rPr lang="en-US" dirty="0" err="1" smtClean="0"/>
              <a:t>escala</a:t>
            </a:r>
            <a:r>
              <a:rPr lang="en-US" dirty="0" smtClean="0"/>
              <a:t> </a:t>
            </a:r>
            <a:r>
              <a:rPr lang="en-US" dirty="0" err="1" smtClean="0"/>
              <a:t>pela</a:t>
            </a:r>
            <a:r>
              <a:rPr lang="en-US" dirty="0" smtClean="0"/>
              <a:t> Family Radio e </a:t>
            </a:r>
            <a:r>
              <a:rPr lang="en-US" dirty="0" err="1" smtClean="0"/>
              <a:t>por</a:t>
            </a:r>
            <a:r>
              <a:rPr lang="en-US" dirty="0" smtClean="0"/>
              <a:t> outdoors.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dia</a:t>
            </a:r>
            <a:r>
              <a:rPr lang="en-US" baseline="0" dirty="0" smtClean="0"/>
              <a:t> </a:t>
            </a:r>
            <a:r>
              <a:rPr lang="en-US" dirty="0" smtClean="0"/>
              <a:t>21 </a:t>
            </a:r>
            <a:r>
              <a:rPr lang="en-US" dirty="0" err="1" smtClean="0"/>
              <a:t>outubro</a:t>
            </a:r>
            <a:r>
              <a:rPr lang="en-US" dirty="0" smtClean="0"/>
              <a:t> de 2011, </a:t>
            </a:r>
            <a:r>
              <a:rPr lang="en-US" dirty="0" err="1" smtClean="0"/>
              <a:t>passou</a:t>
            </a:r>
            <a:r>
              <a:rPr lang="en-US" dirty="0" smtClean="0"/>
              <a:t> </a:t>
            </a:r>
            <a:r>
              <a:rPr lang="en-US" dirty="0" err="1" smtClean="0"/>
              <a:t>sem</a:t>
            </a:r>
            <a:r>
              <a:rPr lang="en-US" dirty="0" smtClean="0"/>
              <a:t> o </a:t>
            </a:r>
            <a:r>
              <a:rPr lang="en-US" dirty="0" err="1" smtClean="0"/>
              <a:t>apocalipse</a:t>
            </a:r>
            <a:r>
              <a:rPr lang="en-US" dirty="0" smtClean="0"/>
              <a:t> </a:t>
            </a:r>
            <a:r>
              <a:rPr lang="en-US" dirty="0" err="1" smtClean="0"/>
              <a:t>previsto</a:t>
            </a:r>
            <a:r>
              <a:rPr lang="en-US" dirty="0" smtClean="0"/>
              <a:t>, </a:t>
            </a:r>
            <a:r>
              <a:rPr lang="en-US" dirty="0" err="1" smtClean="0"/>
              <a:t>levando</a:t>
            </a:r>
            <a:r>
              <a:rPr lang="en-US" dirty="0" smtClean="0"/>
              <a:t> a </a:t>
            </a:r>
            <a:r>
              <a:rPr lang="en-US" dirty="0" err="1" smtClean="0"/>
              <a:t>comentários</a:t>
            </a:r>
            <a:r>
              <a:rPr lang="en-US" dirty="0" smtClean="0"/>
              <a:t> de </a:t>
            </a:r>
            <a:r>
              <a:rPr lang="en-US" dirty="0" err="1" smtClean="0"/>
              <a:t>que</a:t>
            </a:r>
            <a:r>
              <a:rPr lang="en-US" dirty="0" smtClean="0"/>
              <a:t> o </a:t>
            </a:r>
            <a:r>
              <a:rPr lang="en-US" dirty="0" err="1" smtClean="0"/>
              <a:t>ministério</a:t>
            </a:r>
            <a:r>
              <a:rPr lang="en-US" dirty="0" smtClean="0"/>
              <a:t> de Camping </a:t>
            </a:r>
            <a:r>
              <a:rPr lang="en-US" dirty="0" err="1" smtClean="0"/>
              <a:t>entraria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colapso</a:t>
            </a:r>
            <a:r>
              <a:rPr lang="en-US" dirty="0" smtClean="0"/>
              <a:t> </a:t>
            </a:r>
            <a:r>
              <a:rPr lang="en-US" dirty="0" err="1" smtClean="0"/>
              <a:t>após</a:t>
            </a:r>
            <a:r>
              <a:rPr lang="en-US" dirty="0" smtClean="0"/>
              <a:t> a </a:t>
            </a:r>
            <a:r>
              <a:rPr lang="en-US" dirty="0" err="1" smtClean="0"/>
              <a:t>falsa</a:t>
            </a:r>
            <a:r>
              <a:rPr lang="en-US" dirty="0" smtClean="0"/>
              <a:t> </a:t>
            </a:r>
            <a:r>
              <a:rPr lang="en-US" dirty="0" err="1" smtClean="0"/>
              <a:t>profecia</a:t>
            </a:r>
            <a:r>
              <a:rPr lang="en-US" dirty="0" smtClean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2726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afirma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falar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nome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Deus,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aplique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Se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ajustam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louve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Deus! Se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siga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advertência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Cristo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evitá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-los!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175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igreja de Deus tem o dom de profecia?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Conforme aprendemos na lição 17, a igreja remanescente de Deus nos últimos dias têm o “testemunho de Jesus”, que é o “espírito de profecia”. Comparando Apocalipse 19:10 e 22:9, vemos que o anjo define como profetas os “irmãos” de João que possuem o espírito de profecia, e como “aqueles que guardam as coisas escritas neste livro”. Em 1 Coríntios 1:5-8, Paulo escreve que a igreja tem o “testemunho de Jesus”, e que “nenhum dom lhes falta” até a segunda vinda de Jesus. Assim, a igreja de Deus dos últimos dias realmente possui o dom de profecia.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1438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Mas, agora, </a:t>
            </a:r>
            <a:r>
              <a:rPr lang="en-US" dirty="0" err="1" smtClean="0"/>
              <a:t>deixe</a:t>
            </a:r>
            <a:r>
              <a:rPr lang="en-US" dirty="0" smtClean="0"/>
              <a:t>-me </a:t>
            </a:r>
            <a:r>
              <a:rPr lang="en-US" dirty="0" err="1" smtClean="0"/>
              <a:t>compartilhar</a:t>
            </a:r>
            <a:r>
              <a:rPr lang="en-US" dirty="0" smtClean="0"/>
              <a:t> a </a:t>
            </a:r>
            <a:r>
              <a:rPr lang="en-US" dirty="0" err="1" smtClean="0"/>
              <a:t>história</a:t>
            </a:r>
            <a:r>
              <a:rPr lang="en-US" dirty="0" smtClean="0"/>
              <a:t> de </a:t>
            </a:r>
            <a:r>
              <a:rPr lang="en-US" dirty="0" err="1" smtClean="0"/>
              <a:t>como</a:t>
            </a:r>
            <a:r>
              <a:rPr lang="en-US" dirty="0" smtClean="0"/>
              <a:t> Deus </a:t>
            </a:r>
            <a:r>
              <a:rPr lang="en-US" dirty="0" err="1" smtClean="0"/>
              <a:t>escolheu</a:t>
            </a:r>
            <a:r>
              <a:rPr lang="en-US" dirty="0" smtClean="0"/>
              <a:t> “</a:t>
            </a:r>
            <a:r>
              <a:rPr lang="en-US" dirty="0" err="1" smtClean="0"/>
              <a:t>manter</a:t>
            </a:r>
            <a:r>
              <a:rPr lang="en-US" dirty="0" smtClean="0"/>
              <a:t> </a:t>
            </a:r>
            <a:r>
              <a:rPr lang="en-US" dirty="0" err="1" smtClean="0"/>
              <a:t>contato</a:t>
            </a:r>
            <a:r>
              <a:rPr lang="en-US" dirty="0" smtClean="0"/>
              <a:t>” com o </a:t>
            </a:r>
            <a:r>
              <a:rPr lang="en-US" dirty="0" err="1" smtClean="0"/>
              <a:t>Seu</a:t>
            </a:r>
            <a:r>
              <a:rPr lang="en-US" dirty="0" smtClean="0"/>
              <a:t> </a:t>
            </a:r>
            <a:r>
              <a:rPr lang="en-US" dirty="0" err="1" smtClean="0"/>
              <a:t>povo</a:t>
            </a:r>
            <a:r>
              <a:rPr lang="en-US" dirty="0" smtClean="0"/>
              <a:t> no </a:t>
            </a:r>
            <a:r>
              <a:rPr lang="en-US" dirty="0" err="1" smtClean="0"/>
              <a:t>momento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eles</a:t>
            </a:r>
            <a:r>
              <a:rPr lang="en-US" dirty="0" smtClean="0"/>
              <a:t> </a:t>
            </a:r>
            <a:r>
              <a:rPr lang="en-US" dirty="0" err="1" smtClean="0"/>
              <a:t>foram</a:t>
            </a:r>
            <a:r>
              <a:rPr lang="en-US" dirty="0" smtClean="0"/>
              <a:t> </a:t>
            </a:r>
            <a:r>
              <a:rPr lang="en-US" dirty="0" err="1" smtClean="0"/>
              <a:t>dar</a:t>
            </a:r>
            <a:r>
              <a:rPr lang="en-US" dirty="0" smtClean="0"/>
              <a:t> a </a:t>
            </a:r>
            <a:r>
              <a:rPr lang="en-US" dirty="0" err="1" smtClean="0"/>
              <a:t>conhecer</a:t>
            </a:r>
            <a:r>
              <a:rPr lang="en-US" dirty="0" smtClean="0"/>
              <a:t> </a:t>
            </a:r>
            <a:r>
              <a:rPr lang="en-US" dirty="0" err="1" smtClean="0"/>
              <a:t>ao</a:t>
            </a:r>
            <a:r>
              <a:rPr lang="en-US" dirty="0" smtClean="0"/>
              <a:t> </a:t>
            </a:r>
            <a:r>
              <a:rPr lang="en-US" dirty="0" err="1" smtClean="0"/>
              <a:t>mundo</a:t>
            </a:r>
            <a:r>
              <a:rPr lang="en-US" dirty="0" smtClean="0"/>
              <a:t> as </a:t>
            </a:r>
            <a:r>
              <a:rPr lang="en-US" dirty="0" err="1" smtClean="0"/>
              <a:t>verdades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estavam</a:t>
            </a:r>
            <a:r>
              <a:rPr lang="en-US" dirty="0" smtClean="0"/>
              <a:t> </a:t>
            </a:r>
            <a:r>
              <a:rPr lang="en-US" dirty="0" err="1" smtClean="0"/>
              <a:t>dormentes</a:t>
            </a:r>
            <a:r>
              <a:rPr lang="en-US" dirty="0" smtClean="0"/>
              <a:t> </a:t>
            </a:r>
            <a:r>
              <a:rPr lang="en-US" dirty="0" err="1" smtClean="0"/>
              <a:t>há</a:t>
            </a:r>
            <a:r>
              <a:rPr lang="en-US" dirty="0" smtClean="0"/>
              <a:t> </a:t>
            </a:r>
            <a:r>
              <a:rPr lang="en-US" dirty="0" err="1" smtClean="0"/>
              <a:t>séculos</a:t>
            </a:r>
            <a:r>
              <a:rPr lang="en-US" dirty="0" smtClean="0"/>
              <a:t>, no tempo do Grande </a:t>
            </a:r>
            <a:r>
              <a:rPr lang="en-US" dirty="0" err="1" smtClean="0"/>
              <a:t>Despertar</a:t>
            </a:r>
            <a:r>
              <a:rPr lang="en-US" dirty="0" smtClean="0"/>
              <a:t> </a:t>
            </a:r>
            <a:r>
              <a:rPr lang="en-US" dirty="0" err="1" smtClean="0"/>
              <a:t>religioso</a:t>
            </a:r>
            <a:r>
              <a:rPr lang="en-US" dirty="0" smtClean="0"/>
              <a:t>, no </a:t>
            </a:r>
            <a:r>
              <a:rPr lang="en-US" dirty="0" err="1" smtClean="0"/>
              <a:t>início</a:t>
            </a:r>
            <a:r>
              <a:rPr lang="en-US" dirty="0" smtClean="0"/>
              <a:t> do </a:t>
            </a:r>
            <a:r>
              <a:rPr lang="en-US" dirty="0" err="1" smtClean="0"/>
              <a:t>século</a:t>
            </a:r>
            <a:r>
              <a:rPr lang="en-US" dirty="0" smtClean="0"/>
              <a:t> 19.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4637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>
                <a:effectLst/>
              </a:rPr>
              <a:t>Este foi um momento de enorme interesse no estudo da Bíblia e oração. As profecias de Daniel e Apocalipse causaram um interesse especial. Os seguidores mileritas estudaram essas profecias, particularmente</a:t>
            </a:r>
            <a:r>
              <a:rPr lang="pt-PT" baseline="0" dirty="0" smtClean="0">
                <a:effectLst/>
              </a:rPr>
              <a:t> </a:t>
            </a:r>
            <a:r>
              <a:rPr lang="pt-PT" dirty="0" smtClean="0">
                <a:effectLst/>
              </a:rPr>
              <a:t>Daniel 8 e, finalmente, chegaram à conclusão de que Jesus viria e que o mundo acabaria 22 de outubro de 1844.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577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>
                <a:effectLst/>
              </a:rPr>
              <a:t>No entanto, 22 de outubro veio e se foi, e o retorno glorioso de Jesus não aconteceu. Foi a decepção mais amarga para os “Milleritas” –</a:t>
            </a:r>
            <a:r>
              <a:rPr lang="pt-PT" baseline="0" dirty="0" smtClean="0">
                <a:effectLst/>
              </a:rPr>
              <a:t> </a:t>
            </a:r>
            <a:r>
              <a:rPr lang="pt-PT" dirty="0" smtClean="0">
                <a:effectLst/>
              </a:rPr>
              <a:t>que provocaram muito ridículo, zombaria e falsidade ideológica.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3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o rei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Josafá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pediu para ouvir um verdadeiro profeta do Senhor. Acabe disse que havia um profeta de Jeová cujo nome era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Micaías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acrescentou: “Ele me odeia, pois nunca profetiza o bem a meu respeito, mas só o mal” (verso 8).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3266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>
                <a:effectLst/>
              </a:rPr>
              <a:t>Mais tarde, depois de muita oração e estudo mais aprofundado da Bíblia, o grupo descobriu que a data, na verdade, estava correta, mas que o evento estava errado!  Eles pensavam que o “santuário” mencionado em Daniel 8:14, era a terra, mas nisto eles estavam enganados. Os “Mileritas” foram esmagados. Mas um Deus amoroso nunca abandona o buscador sincero da verdade, e Ele não abandonou esses crentes neste momento de crise.</a:t>
            </a:r>
            <a:r>
              <a:rPr lang="pt-PT" baseline="0" dirty="0" smtClean="0">
                <a:effectLst/>
              </a:rPr>
              <a:t> </a:t>
            </a:r>
            <a:r>
              <a:rPr lang="pt-PT" dirty="0" smtClean="0">
                <a:effectLst/>
              </a:rPr>
              <a:t>Portanto, neste momento crucial, Deus escolheu para restaurar o dom de profecia para o Seu povo. É uma história fascinante desde o início!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133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smtClean="0">
                <a:effectLst/>
              </a:rPr>
              <a:t>Ellen Harmon recebeu sua primeira visão logo após o Grande Desapontamento, em dezembro de 1844. A ela foi mostrado o advento, pessoas que viajam de uma estrada elevada para o céu com uma luz brilhante que ilumina o caminho. Que encorajamento esta mensagem era para o</a:t>
            </a:r>
            <a:r>
              <a:rPr lang="pt-PT" baseline="0" dirty="0" smtClean="0">
                <a:effectLst/>
              </a:rPr>
              <a:t> </a:t>
            </a:r>
            <a:r>
              <a:rPr lang="pt-PT" dirty="0" smtClean="0">
                <a:effectLst/>
              </a:rPr>
              <a:t>pequeno e disperso grupo de crentes do advento, que mais tarde se tornariam conhecidos como adventistas do sétimo dia.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60471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>
                <a:effectLst/>
              </a:rPr>
              <a:t>Por mais de 70 anos, ela falou, ela escreveu, ela ensinou e ela aconselhou por Deus.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798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smtClean="0">
                <a:effectLst/>
              </a:rPr>
              <a:t>Nenhuma mulher autora já produziu tanto material religioso publicado como Ellen White fez em livros, artigos de revistas, folhetos, panfletos e cartas pessoais de conselho, repreensões: mensagens que Deus lhe tinha mostrado para compartilhar com Seu povo ao longo de sua vida.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004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Já</a:t>
            </a:r>
            <a:r>
              <a:rPr lang="en-US" dirty="0" smtClean="0"/>
              <a:t> </a:t>
            </a:r>
            <a:r>
              <a:rPr lang="en-US" dirty="0" err="1" smtClean="0"/>
              <a:t>em</a:t>
            </a:r>
            <a:r>
              <a:rPr lang="en-US" dirty="0" smtClean="0"/>
              <a:t> 1864, Ellen White </a:t>
            </a:r>
            <a:r>
              <a:rPr lang="en-US" dirty="0" err="1" smtClean="0"/>
              <a:t>escreveu</a:t>
            </a:r>
            <a:r>
              <a:rPr lang="en-US" dirty="0" smtClean="0"/>
              <a:t>: “O </a:t>
            </a:r>
            <a:r>
              <a:rPr lang="en-US" dirty="0" err="1" smtClean="0"/>
              <a:t>tabaco</a:t>
            </a:r>
            <a:r>
              <a:rPr lang="en-US" dirty="0" smtClean="0"/>
              <a:t> é um </a:t>
            </a:r>
            <a:r>
              <a:rPr lang="en-US" dirty="0" err="1" smtClean="0"/>
              <a:t>veneno</a:t>
            </a:r>
            <a:r>
              <a:rPr lang="en-US" dirty="0" smtClean="0"/>
              <a:t> do </a:t>
            </a:r>
            <a:r>
              <a:rPr lang="en-US" dirty="0" err="1" smtClean="0"/>
              <a:t>tipo</a:t>
            </a:r>
            <a:r>
              <a:rPr lang="en-US" dirty="0" smtClean="0"/>
              <a:t>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enganoso</a:t>
            </a:r>
            <a:r>
              <a:rPr lang="en-US" dirty="0" smtClean="0"/>
              <a:t> e </a:t>
            </a:r>
            <a:r>
              <a:rPr lang="en-US" dirty="0" err="1" smtClean="0"/>
              <a:t>maligno</a:t>
            </a:r>
            <a:r>
              <a:rPr lang="en-US" dirty="0" smtClean="0"/>
              <a:t>”.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728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American Cancer Society e a American Heart Association </a:t>
            </a:r>
            <a:r>
              <a:rPr lang="en-US" sz="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concluíram</a:t>
            </a:r>
            <a:r>
              <a:rPr lang="en-US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</a:t>
            </a:r>
            <a:r>
              <a:rPr lang="en-US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1957, </a:t>
            </a:r>
            <a:r>
              <a:rPr lang="en-US" sz="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</a:t>
            </a:r>
            <a:r>
              <a:rPr lang="en-US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o </a:t>
            </a:r>
            <a:r>
              <a:rPr lang="en-US" sz="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tabagismo</a:t>
            </a:r>
            <a:r>
              <a:rPr lang="en-US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é um </a:t>
            </a:r>
            <a:r>
              <a:rPr lang="en-US" sz="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fator</a:t>
            </a:r>
            <a:r>
              <a:rPr lang="en-US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causador</a:t>
            </a:r>
            <a:r>
              <a:rPr lang="en-US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</a:t>
            </a:r>
            <a:r>
              <a:rPr lang="en-US" sz="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câncer</a:t>
            </a:r>
            <a:r>
              <a:rPr lang="en-US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</a:t>
            </a:r>
            <a:r>
              <a:rPr lang="en-US" sz="1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pulmão</a:t>
            </a:r>
            <a:r>
              <a:rPr lang="en-US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  <a:endParaRPr lang="en-US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299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1905, a Sra. White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afirmou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“As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pessoas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continuamente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comendo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carne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está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cheia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tuberculose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cancerosos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tuberculose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câncer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outras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doenças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fatais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assim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transmitidas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 </a:t>
            </a:r>
            <a:r>
              <a:rPr lang="en-US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0" i="1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Ciência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Bom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Viver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p. 313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749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Noventa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três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tarde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revista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Newsweek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publicou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reportagem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intitulada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vírus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fatores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ativadores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câncer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”,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Dr. Wendell Stanley,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virologista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ganhador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Prêmio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Nobel da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Universidade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Califórnia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artigo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afirma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ressalvas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acredita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vírus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causam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maioria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cânceres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”.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Newsweek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18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junho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1956</a:t>
            </a:r>
            <a:endParaRPr lang="en-US" b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9019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1902, Ellen White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advertiu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San Francisco e Oakland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seriam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visitadas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pelo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Senhor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estavam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tornando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Sodoma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Gomorra. (Manuscript 1902, p. 114)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954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18 de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abril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1906, 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5h12, 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grande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terremoto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San Francisco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ocorreu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profecia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verdade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destruição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prevista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aconteceu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Ellen White </a:t>
            </a:r>
            <a:r>
              <a:rPr lang="en-US" sz="1200" b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chorou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89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insistência de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Josafá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Acabe relutantemente enviou um servo para</a:t>
            </a:r>
            <a:r>
              <a:rPr lang="pt-BR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buscar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Micaías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2458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três coisas Paulo recomenda com relação às profecias?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Paulo diz que não devemos desprezar ou rejeitar o dom de profecia. Antes, precisamos testar as mensagens dos profetas pelas Escrituras e seguir o que é bom e verdadeiro.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0001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àqueles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guardam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mandamentos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Deus 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têm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testemunho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Jesus?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Você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juntar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povo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Deus dos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últimos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dias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compromisso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com </a:t>
            </a:r>
            <a:r>
              <a:rPr lang="en-US" sz="1200" b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cuidado</a:t>
            </a:r>
            <a:r>
              <a:rPr lang="en-US" sz="1200" b="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517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corajoso profeta veio e fez uma predição bem impopular. Ele disse a Acabe que o rei morreria na batalha contra a Síria. Agora Acabe enfrentava uma dura decisão. Creria ele nos 400 profetas que predisseram boas coisas ou no solitário profeta do Senhor?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2633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obstinado rei Acabe convenceu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Josafá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negligenciar as advertências do profeta </a:t>
            </a:r>
            <a:r>
              <a:rPr lang="pt-BR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Micaías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juntar-se a ele na guerra. Ele pensava que poderia enganar o Senhor vestindo uma armadura completa e evitando as linhas de frente da batalha.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83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Mas Acabe aprendeu muito tarde que você nunca pode escapar da Palavra de Deus. Durante a peleja, uma seta extraviada atingiu o rei de Israel nas junturas de sua armadura, fazendo-o sangrar até a morte em seu carro. </a:t>
            </a: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29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Senhor fala a Seus profetas por meio de visões, sonhos, face a face e mediante os anjos. Bolas de cristal, quiromancia, decifração de folhas de chá, contemplação de estrelas e a pretensa conversação com os mortos não são os métodos divinos de comunicação com um profeta.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779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quem o Senhor revela Seus planos?</a:t>
            </a:r>
            <a:endParaRPr lang="pt-BR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A3082-C168-8747-94AA-04599C80E9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17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FA14-476F-5045-9019-558B96CBA88A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2660-7766-E243-A850-EDCC2042A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89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FA14-476F-5045-9019-558B96CBA88A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2660-7766-E243-A850-EDCC2042A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92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FA14-476F-5045-9019-558B96CBA88A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2660-7766-E243-A850-EDCC2042A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24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FA14-476F-5045-9019-558B96CBA88A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2660-7766-E243-A850-EDCC2042A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92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FA14-476F-5045-9019-558B96CBA88A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2660-7766-E243-A850-EDCC2042A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69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FA14-476F-5045-9019-558B96CBA88A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2660-7766-E243-A850-EDCC2042A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67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FA14-476F-5045-9019-558B96CBA88A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2660-7766-E243-A850-EDCC2042A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96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FA14-476F-5045-9019-558B96CBA88A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2660-7766-E243-A850-EDCC2042A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962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FA14-476F-5045-9019-558B96CBA88A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2660-7766-E243-A850-EDCC2042A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29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FA14-476F-5045-9019-558B96CBA88A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2660-7766-E243-A850-EDCC2042A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51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FA14-476F-5045-9019-558B96CBA88A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062660-7766-E243-A850-EDCC2042A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842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1FA14-476F-5045-9019-558B96CBA88A}" type="datetimeFigureOut">
              <a:rPr lang="en-US" smtClean="0"/>
              <a:t>04/10/13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62660-7766-E243-A850-EDCC2042A4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994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0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1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lide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98600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50060" cy="153569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modos Deus fala ao verdadeiro profeta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31795"/>
            <a:ext cx="4879896" cy="36943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“Se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entre vós há profeta, Eu, o Senhor, em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visão a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ele, Me faço conhecer ou falo com ele em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sonhos... Boca a boca falo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 ele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Números 12:6 e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423284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553910"/>
            <a:ext cx="4744780" cy="5572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“Certamente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o Senhor Deus não fará coisa alguma, sem primeiro revelar o seu segredo aos seus servos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os profetas.”</a:t>
            </a:r>
          </a:p>
          <a:p>
            <a:pPr marL="0" indent="0">
              <a:buNone/>
            </a:pPr>
            <a:endParaRPr lang="pt-BR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Amós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3:7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9853596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prophet man speak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21297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438342"/>
            <a:ext cx="473202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“A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uns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estabeleceu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Deus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igreja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primeiramente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apóstolos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segundo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lugar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profetas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terceiro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lugar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mestres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depois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operadores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milagres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;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depois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dons de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curar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socorros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governos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variedades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línguas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en-US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Coríntios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12:28</a:t>
            </a:r>
          </a:p>
          <a:p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498059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526890"/>
            <a:ext cx="4038600" cy="55992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“De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maneira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não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vos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falte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nenhum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dom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aguardando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vós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revelação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nosso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Senhor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Jesus Cristo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en-US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</a:t>
            </a:r>
            <a:r>
              <a:rPr lang="en-US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Coríntios</a:t>
            </a:r>
            <a:r>
              <a:rPr lang="en-U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1:7</a:t>
            </a:r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200376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553910"/>
            <a:ext cx="4038600" cy="55722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dom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profecia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ficou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segundo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lugar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perdendo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apenas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para</a:t>
            </a:r>
            <a:r>
              <a:rPr lang="en-U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o de </a:t>
            </a:r>
            <a:r>
              <a:rPr lang="en-US" sz="4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apostolado</a:t>
            </a:r>
            <a:r>
              <a:rPr lang="en-U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638081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502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276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348920"/>
            <a:ext cx="4496818" cy="57772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“Levantar-se-ão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muitos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falsos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profetas e enganarão a muitos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Mateus 24:11 </a:t>
            </a:r>
            <a:endParaRPr lang="pt-B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 </a:t>
            </a: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“E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acontecerá nos últimos dias, diz o Senhor, que derramarei do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meu Espírito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sobre toda a carne; vossos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filhos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vossas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filhas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profetizarão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  <a:endParaRPr lang="pt-BR" sz="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2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Atos 2:17 </a:t>
            </a:r>
            <a:endParaRPr lang="pt-BR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967545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46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0664" cy="1873448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ipos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 falsos profetas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condenados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Bíblia 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553385"/>
            <a:ext cx="5406850" cy="38368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A. Não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 achará entre ti... adivinhador (ledor de sorte)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Nem prognosticador [observador dos tempos ou astrólogo]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C. Nem agoureiro [mágico]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D. Nem feiticeiro [bruxa]. </a:t>
            </a:r>
            <a:endParaRPr lang="pt-BR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i="1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Deuteronômio 18:10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493996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35429" y="541505"/>
            <a:ext cx="4914901" cy="59831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E. Nem encantador [pessoa que lança sortes ou encantamentos]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F. Nem necromante [pessoa que reivindica consultar os mortos]. </a:t>
            </a: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G. 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Nem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mágico [bruxo]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Nem quem consulte os mortos [médiuns espíritas].</a:t>
            </a:r>
          </a:p>
          <a:p>
            <a:pPr marL="0" indent="0">
              <a:buNone/>
            </a:pP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Deuteronômio 18: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11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8325484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274738"/>
      </p:ext>
    </p:extLst>
  </p:cSld>
  <p:clrMapOvr>
    <a:masterClrMapping/>
  </p:clrMapOvr>
  <p:transition xmlns:p14="http://schemas.microsoft.com/office/powerpoint/2010/main"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2615"/>
            <a:ext cx="4774845" cy="1451079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Qual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é o teste mais importante de um profeta? </a:t>
            </a:r>
            <a:b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816370"/>
            <a:ext cx="4038600" cy="3737771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“À lei e ao testemunho!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 eles não falarem desta maneira, jamais verão a alva</a:t>
            </a: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600" u="sng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Isaías 8:20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554802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0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7"/>
            <a:ext cx="4581577" cy="1915009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Qual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é o segundo teste de um profeta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3053892"/>
            <a:ext cx="4038600" cy="18361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“Pelos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seus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frutos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os conhecereis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 </a:t>
            </a:r>
          </a:p>
          <a:p>
            <a:pPr marL="0" indent="0">
              <a:buNone/>
            </a:pPr>
            <a:endParaRPr lang="pt-BR" sz="17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Mateus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7:16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3254534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onestown_3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8515" cy="6868885"/>
          </a:xfrm>
          <a:prstGeom prst="rect">
            <a:avLst/>
          </a:prstGeom>
        </p:spPr>
      </p:pic>
      <p:pic>
        <p:nvPicPr>
          <p:cNvPr id="6" name="Picture 5" descr="jones-10e6b893b77a536df4c1d1e97c86dbeeb9fe3dee-s6-c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8896">
            <a:off x="368402" y="241183"/>
            <a:ext cx="2383944" cy="36689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6"/>
          <p:cNvSpPr txBox="1"/>
          <p:nvPr/>
        </p:nvSpPr>
        <p:spPr>
          <a:xfrm rot="21340220">
            <a:off x="761842" y="4036154"/>
            <a:ext cx="17948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Jim Jones</a:t>
            </a:r>
            <a:endParaRPr lang="en-US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827013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alse-Messiah-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1258664">
            <a:off x="945179" y="2896621"/>
            <a:ext cx="179488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Jim Jones</a:t>
            </a:r>
            <a:endParaRPr lang="en-US" sz="32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7" name="Picture 6" descr="jim jon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664">
            <a:off x="476475" y="262311"/>
            <a:ext cx="2455333" cy="24962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998889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561"/>
            <a:ext cx="5016500" cy="1477239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Qual é o terceiro teste de um profeta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389544"/>
            <a:ext cx="5689600" cy="41636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“Porém o profeta que presumir de falar alguma palavra em meu nome, que eu lhe não mandei falar, ou o que falar em nome de outros deuses, esse profeta será morto. Se disseres no teu coração: Como conhecerei a palavra que o Senhor não falou? Sabe que, quando esse profeta falar em nome do Senhor, e a palavra dele não se cumprir, nem suceder, como profetizou, esta é a palavra que o Senhor não disse; com soberba, a falou o tal profeta; não tenhas temor dele.”</a:t>
            </a:r>
          </a:p>
          <a:p>
            <a:pPr marL="0" indent="0">
              <a:buNone/>
            </a:pPr>
            <a:endParaRPr lang="pt-BR" sz="18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Deuteronômio </a:t>
            </a:r>
            <a:r>
              <a:rPr lang="pt-BR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18:20-22 </a:t>
            </a: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612095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1" y="274637"/>
            <a:ext cx="4622992" cy="140966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José Smith era um </a:t>
            </a:r>
            <a:r>
              <a:rPr lang="en-US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profeta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verdadeiro</a:t>
            </a:r>
            <a:r>
              <a:rPr lang="en-US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293909" y="1888067"/>
            <a:ext cx="4811487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1.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Ele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disse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havia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“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habitantes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lua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”.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(Journal of Oliver B. Huntington,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vol.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2,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p.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166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en-US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Profetizou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1835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a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vinda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do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Senhor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seria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dentro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56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anos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(History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 the Church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[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História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da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Igreja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], vol. 2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p.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182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3.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Afirmou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os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seus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inimigos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seriam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confundidos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ao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procurar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destruí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-lo. (2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Nefi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3:14, O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Livro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</a:t>
            </a:r>
            <a:r>
              <a:rPr lang="en-US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Mórmon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) 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Smith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foi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morto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à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bala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na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prisão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Carthage,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Illinois, no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dia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27 de </a:t>
            </a:r>
            <a:r>
              <a:rPr lang="en-US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junho</a:t>
            </a:r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</a:t>
            </a:r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1844.</a:t>
            </a:r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06091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udgmentDayEndOfTheWorld01-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47562"/>
          </a:xfrm>
          <a:prstGeom prst="rect">
            <a:avLst/>
          </a:prstGeom>
        </p:spPr>
      </p:pic>
      <p:pic>
        <p:nvPicPr>
          <p:cNvPr id="6" name="Picture 5" descr="30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040" y="4183355"/>
            <a:ext cx="3216448" cy="241233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TextBox 1"/>
          <p:cNvSpPr txBox="1"/>
          <p:nvPr/>
        </p:nvSpPr>
        <p:spPr>
          <a:xfrm>
            <a:off x="5677840" y="4217895"/>
            <a:ext cx="31348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Harold Egbert Camping </a:t>
            </a:r>
          </a:p>
        </p:txBody>
      </p:sp>
    </p:spTree>
    <p:extLst>
      <p:ext uri="{BB962C8B-B14F-4D97-AF65-F5344CB8AC3E}">
        <p14:creationId xmlns:p14="http://schemas.microsoft.com/office/powerpoint/2010/main" val="416836004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profetas</a:t>
            </a:r>
            <a:endParaRPr lang="en-US" dirty="0"/>
          </a:p>
        </p:txBody>
      </p:sp>
      <p:pic>
        <p:nvPicPr>
          <p:cNvPr id="4" name="Picture 3" descr="WolfShee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3224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719626" cy="1616748"/>
          </a:xfrm>
        </p:spPr>
        <p:txBody>
          <a:bodyPr>
            <a:normAutofit fontScale="90000"/>
          </a:bodyPr>
          <a:lstStyle/>
          <a:p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igreja de Deus 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tem </a:t>
            </a:r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dom de profecia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333170"/>
            <a:ext cx="4719626" cy="379299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t-BR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“Irou-se </a:t>
            </a:r>
            <a:r>
              <a:rPr lang="pt-BR" sz="3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 dragão contra a mulher e foi pelejar com os restantes da sua descendência, os que guardam os mandamentos de Deus e têm o </a:t>
            </a:r>
            <a:r>
              <a:rPr lang="pt-BR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testemunho de Jesus.” </a:t>
            </a:r>
          </a:p>
          <a:p>
            <a:pPr marL="0" indent="0">
              <a:buNone/>
            </a:pPr>
            <a:endParaRPr lang="pt-BR" sz="11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Apocalipse 12:17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pt-BR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“Sou </a:t>
            </a:r>
            <a:r>
              <a:rPr lang="pt-BR" sz="3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conservo teu e dos teus irmãos que mantêm o testemunho de Jesus; adora a Deus. Pois o testemunho de Jesus é o </a:t>
            </a:r>
            <a:r>
              <a:rPr lang="pt-BR" sz="3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espírito de profecia.” </a:t>
            </a:r>
          </a:p>
          <a:p>
            <a:pPr marL="0" indent="0">
              <a:buNone/>
            </a:pPr>
            <a:endParaRPr lang="pt-BR" sz="11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Apocalipse 19:10</a:t>
            </a:r>
            <a:endParaRPr lang="pt-B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2946244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61010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064298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06051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54900"/>
      </p:ext>
    </p:extLst>
  </p:cSld>
  <p:clrMapOvr>
    <a:masterClrMapping/>
  </p:clrMapOvr>
  <p:transition xmlns:p14="http://schemas.microsoft.com/office/powerpoint/2010/main" spd="slow"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Foto</a:t>
            </a:r>
            <a:r>
              <a:rPr lang="en-US" dirty="0" smtClean="0"/>
              <a:t> de miller </a:t>
            </a:r>
            <a:r>
              <a:rPr lang="en-US" dirty="0" err="1" smtClean="0"/>
              <a:t>pregando</a:t>
            </a:r>
            <a:endParaRPr lang="en-US" dirty="0"/>
          </a:p>
        </p:txBody>
      </p:sp>
      <p:pic>
        <p:nvPicPr>
          <p:cNvPr id="4" name="Picture 3" descr="052703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69291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desapontamento</a:t>
            </a:r>
            <a:endParaRPr lang="en-US" dirty="0"/>
          </a:p>
        </p:txBody>
      </p:sp>
      <p:pic>
        <p:nvPicPr>
          <p:cNvPr id="4" name="Picture 3" descr="060422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40697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Pioneiros</a:t>
            </a:r>
            <a:r>
              <a:rPr lang="en-US" dirty="0" smtClean="0"/>
              <a:t> </a:t>
            </a:r>
            <a:r>
              <a:rPr lang="en-US" dirty="0" err="1" smtClean="0"/>
              <a:t>orando</a:t>
            </a:r>
            <a:r>
              <a:rPr lang="en-US" dirty="0" smtClean="0"/>
              <a:t> </a:t>
            </a:r>
            <a:r>
              <a:rPr lang="en-US" dirty="0" err="1" smtClean="0"/>
              <a:t>ajoelhados</a:t>
            </a:r>
            <a:endParaRPr lang="en-US" dirty="0"/>
          </a:p>
        </p:txBody>
      </p:sp>
      <p:pic>
        <p:nvPicPr>
          <p:cNvPr id="4" name="Picture 3" descr="061002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1518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9788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Robin e </a:t>
            </a:r>
            <a:r>
              <a:rPr lang="en-US" dirty="0" err="1" smtClean="0"/>
              <a:t>sargent</a:t>
            </a:r>
            <a:endParaRPr lang="en-US" dirty="0"/>
          </a:p>
        </p:txBody>
      </p:sp>
      <p:pic>
        <p:nvPicPr>
          <p:cNvPr id="4" name="Picture 3" descr="061105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431002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tegory - EGW Book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224085"/>
          </a:xfrm>
          <a:prstGeom prst="rect">
            <a:avLst/>
          </a:prstGeom>
        </p:spPr>
      </p:pic>
      <p:pic>
        <p:nvPicPr>
          <p:cNvPr id="9" name="Content Placeholder 8" descr="0614114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" b="7988"/>
          <a:stretch>
            <a:fillRect/>
          </a:stretch>
        </p:blipFill>
        <p:spPr>
          <a:xfrm>
            <a:off x="6262872" y="3603385"/>
            <a:ext cx="2548171" cy="30335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53823819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APEL5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6342" y="1021948"/>
            <a:ext cx="427729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“O </a:t>
            </a:r>
            <a:r>
              <a:rPr lang="en-US" sz="4800" b="1" dirty="0" err="1" smtClean="0">
                <a:solidFill>
                  <a:schemeClr val="bg1"/>
                </a:solidFill>
              </a:rPr>
              <a:t>tabaco</a:t>
            </a:r>
            <a:r>
              <a:rPr lang="en-US" sz="4800" b="1" dirty="0" smtClean="0">
                <a:solidFill>
                  <a:schemeClr val="bg1"/>
                </a:solidFill>
              </a:rPr>
              <a:t> é um </a:t>
            </a:r>
            <a:r>
              <a:rPr lang="en-US" sz="4800" b="1" dirty="0" err="1" smtClean="0">
                <a:solidFill>
                  <a:schemeClr val="bg1"/>
                </a:solidFill>
              </a:rPr>
              <a:t>veneno</a:t>
            </a:r>
            <a:r>
              <a:rPr lang="en-US" sz="4800" b="1" dirty="0" smtClean="0">
                <a:solidFill>
                  <a:schemeClr val="bg1"/>
                </a:solidFill>
              </a:rPr>
              <a:t> do </a:t>
            </a:r>
            <a:r>
              <a:rPr lang="en-US" sz="4800" b="1" dirty="0" err="1" smtClean="0">
                <a:solidFill>
                  <a:schemeClr val="bg1"/>
                </a:solidFill>
              </a:rPr>
              <a:t>tipo</a:t>
            </a:r>
            <a:r>
              <a:rPr lang="en-US" sz="48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mais</a:t>
            </a:r>
            <a:r>
              <a:rPr lang="en-US" sz="4800" b="1" dirty="0" smtClean="0">
                <a:solidFill>
                  <a:schemeClr val="bg1"/>
                </a:solidFill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</a:rPr>
              <a:t>enganoso</a:t>
            </a:r>
            <a:r>
              <a:rPr lang="en-US" sz="4800" b="1" dirty="0" smtClean="0">
                <a:solidFill>
                  <a:schemeClr val="bg1"/>
                </a:solidFill>
              </a:rPr>
              <a:t> e </a:t>
            </a:r>
            <a:r>
              <a:rPr lang="en-US" sz="4800" b="1" dirty="0" err="1" smtClean="0">
                <a:solidFill>
                  <a:schemeClr val="bg1"/>
                </a:solidFill>
              </a:rPr>
              <a:t>insidioso</a:t>
            </a:r>
            <a:r>
              <a:rPr lang="en-US" sz="4800" b="1" dirty="0" smtClean="0">
                <a:solidFill>
                  <a:schemeClr val="bg1"/>
                </a:solidFill>
              </a:rPr>
              <a:t>”</a:t>
            </a:r>
            <a:endParaRPr lang="en-US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7171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533" y="339489"/>
            <a:ext cx="8026399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American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Cancer Society e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American Heart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Association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concluíram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em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1957,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o </a:t>
            </a:r>
            <a:r>
              <a:rPr lang="en-US" sz="3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tabagismo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é 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um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fator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causador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câncer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</a:t>
            </a:r>
            <a:r>
              <a:rPr lang="en-US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pulmão</a:t>
            </a:r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!</a:t>
            </a:r>
          </a:p>
          <a:p>
            <a:endParaRPr lang="en-US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12578280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198" y="331338"/>
            <a:ext cx="5757335" cy="62954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“As </a:t>
            </a:r>
            <a:r>
              <a:rPr lang="en-US" sz="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pessoas</a:t>
            </a:r>
            <a:r>
              <a:rPr lang="en-US" sz="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estão</a:t>
            </a:r>
            <a:r>
              <a:rPr lang="en-US" sz="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continuamente</a:t>
            </a:r>
            <a:r>
              <a:rPr lang="en-US" sz="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comendo</a:t>
            </a:r>
            <a:r>
              <a:rPr lang="en-US" sz="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carne </a:t>
            </a:r>
            <a:r>
              <a:rPr lang="en-US" sz="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</a:t>
            </a:r>
            <a:r>
              <a:rPr lang="en-US" sz="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está</a:t>
            </a:r>
            <a:r>
              <a:rPr lang="en-US" sz="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cheia</a:t>
            </a:r>
            <a:r>
              <a:rPr lang="en-US" sz="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de </a:t>
            </a:r>
            <a:r>
              <a:rPr lang="en-US" sz="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tuberculose</a:t>
            </a:r>
            <a:r>
              <a:rPr lang="en-US" sz="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 </a:t>
            </a:r>
            <a:r>
              <a:rPr lang="en-US" sz="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germes</a:t>
            </a:r>
            <a:r>
              <a:rPr lang="en-US" sz="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cancerosos</a:t>
            </a:r>
            <a:r>
              <a:rPr lang="en-US" sz="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da </a:t>
            </a:r>
            <a:r>
              <a:rPr lang="en-US" sz="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tuberculose</a:t>
            </a:r>
            <a:r>
              <a:rPr lang="en-US" sz="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</a:t>
            </a:r>
            <a:r>
              <a:rPr lang="en-US" sz="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câncer</a:t>
            </a:r>
            <a:r>
              <a:rPr lang="en-US" sz="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e </a:t>
            </a:r>
            <a:r>
              <a:rPr lang="en-US" sz="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outras</a:t>
            </a:r>
            <a:r>
              <a:rPr lang="en-US" sz="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doenças</a:t>
            </a:r>
            <a:r>
              <a:rPr lang="en-US" sz="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fatais</a:t>
            </a:r>
            <a:r>
              <a:rPr lang="en-US" sz="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</a:t>
            </a:r>
            <a:r>
              <a:rPr lang="en-US" sz="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são</a:t>
            </a:r>
            <a:r>
              <a:rPr lang="en-US" sz="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9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assim</a:t>
            </a:r>
            <a:r>
              <a:rPr lang="en-US" sz="39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9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transmitidas</a:t>
            </a:r>
            <a:r>
              <a:rPr lang="en-US" sz="39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”.</a:t>
            </a:r>
          </a:p>
          <a:p>
            <a:pPr marL="0" indent="0">
              <a:buNone/>
            </a:pP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Ciência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do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Bom</a:t>
            </a:r>
            <a:r>
              <a:rPr lang="en-US" sz="32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3200" i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Viver</a:t>
            </a:r>
            <a:r>
              <a:rPr lang="en-U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p. 313</a:t>
            </a:r>
          </a:p>
          <a:p>
            <a:endParaRPr 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105206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503333" y="5076404"/>
            <a:ext cx="31495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Dr. Wendell Stanley,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virologista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e </a:t>
            </a:r>
            <a:r>
              <a:rPr lang="en-US" sz="2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ganhador</a:t>
            </a:r>
            <a:r>
              <a:rPr lang="en-US" sz="2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 </a:t>
            </a:r>
            <a:r>
              <a:rPr lang="en-US" sz="24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Prêmio</a:t>
            </a:r>
            <a:r>
              <a:rPr lang="en-US" sz="2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Nobel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4933" y="397899"/>
            <a:ext cx="56049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Os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vírus</a:t>
            </a:r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são</a:t>
            </a:r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fatores</a:t>
            </a:r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en-US" sz="4000" b="1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ativadores</a:t>
            </a:r>
            <a:r>
              <a:rPr lang="en-US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do </a:t>
            </a:r>
            <a:r>
              <a:rPr lang="en-US" sz="40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câncer</a:t>
            </a:r>
            <a:r>
              <a:rPr lang="en-US" sz="40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  <a:endParaRPr lang="en-US" sz="40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7966361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30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66802"/>
      </p:ext>
    </p:extLst>
  </p:cSld>
  <p:clrMapOvr>
    <a:masterClrMapping/>
  </p:clrMapOvr>
  <p:transition xmlns:p14="http://schemas.microsoft.com/office/powerpoint/2010/main" spd="slow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705" r="1062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8" name="Picture 7" descr="ellen-white-189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6" y="491067"/>
            <a:ext cx="2638425" cy="33147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6266747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6880"/>
          <a:stretch/>
        </p:blipFill>
        <p:spPr>
          <a:xfrm>
            <a:off x="-1" y="-31205"/>
            <a:ext cx="9144001" cy="688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24654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5723467" cy="1825095"/>
          </a:xfrm>
        </p:spPr>
        <p:txBody>
          <a:bodyPr>
            <a:normAutofit fontScale="90000"/>
          </a:bodyPr>
          <a:lstStyle/>
          <a:p>
            <a:r>
              <a:rPr lang="pt-BR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três coisas Paulo recomenda com relação às profecias</a:t>
            </a:r>
            <a:r>
              <a:rPr lang="pt-BR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?</a:t>
            </a:r>
            <a:endParaRPr lang="en-US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573867"/>
            <a:ext cx="5232400" cy="370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“Não desprezeis as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profecias;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julgai todas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as coisas,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retende só o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que é bom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.”</a:t>
            </a:r>
          </a:p>
          <a:p>
            <a:pPr marL="0" indent="0">
              <a:buNone/>
            </a:pPr>
            <a:endParaRPr lang="pt-BR" sz="12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pt-BR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Tessalonicenses 5:20 e </a:t>
            </a:r>
            <a:r>
              <a:rPr lang="pt-BR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21 </a:t>
            </a:r>
            <a:endParaRPr lang="pt-BR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endParaRPr lang="en-U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986726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uiExpand="1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ree Angels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516035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915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79573"/>
      </p:ext>
    </p:extLst>
  </p:cSld>
  <p:clrMapOvr>
    <a:masterClrMapping/>
  </p:clrMapOvr>
  <p:transition xmlns:p14="http://schemas.microsoft.com/office/powerpoint/2010/main"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3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65024"/>
      </p:ext>
    </p:extLst>
  </p:cSld>
  <p:clrMapOvr>
    <a:masterClrMapping/>
  </p:clrMapOvr>
  <p:transition xmlns:p14="http://schemas.microsoft.com/office/powerpoint/2010/main"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522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298900"/>
      </p:ext>
    </p:extLst>
  </p:cSld>
  <p:clrMapOvr>
    <a:masterClrMapping/>
  </p:clrMapOvr>
  <p:transition xmlns:p14="http://schemas.microsoft.com/office/powerpoint/2010/main"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21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98427"/>
      </p:ext>
    </p:extLst>
  </p:cSld>
  <p:clrMapOvr>
    <a:masterClrMapping/>
  </p:clrMapOvr>
  <p:transition xmlns:p14="http://schemas.microsoft.com/office/powerpoint/2010/main"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060209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634703"/>
      </p:ext>
    </p:extLst>
  </p:cSld>
  <p:clrMapOvr>
    <a:masterClrMapping/>
  </p:clrMapOvr>
  <p:transition xmlns:p14="http://schemas.microsoft.com/office/powerpoint/2010/main" spd="slow">
    <p:randomBar dir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3159</Words>
  <Application>Microsoft Macintosh PowerPoint</Application>
  <PresentationFormat>On-screen Show (4:3)</PresentationFormat>
  <Paragraphs>166</Paragraphs>
  <Slides>43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 que modos Deus fala ao verdadeiro profeta?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Tipos de falsos profetas condenados na Bíblia </vt:lpstr>
      <vt:lpstr>PowerPoint Presentation</vt:lpstr>
      <vt:lpstr>Qual é o teste mais importante de um profeta?  </vt:lpstr>
      <vt:lpstr>Qual é o segundo teste de um profeta?</vt:lpstr>
      <vt:lpstr>PowerPoint Presentation</vt:lpstr>
      <vt:lpstr>PowerPoint Presentation</vt:lpstr>
      <vt:lpstr>Qual é o terceiro teste de um profeta?</vt:lpstr>
      <vt:lpstr>José Smith era um profeta verdadeiro?</vt:lpstr>
      <vt:lpstr>PowerPoint Presentation</vt:lpstr>
      <vt:lpstr>profetas</vt:lpstr>
      <vt:lpstr>A igreja de Deus tem o dom de profecia?</vt:lpstr>
      <vt:lpstr>PowerPoint Presentation</vt:lpstr>
      <vt:lpstr>Foto de miller pregando</vt:lpstr>
      <vt:lpstr>desapontamento</vt:lpstr>
      <vt:lpstr>Pioneiros orando ajoelhados</vt:lpstr>
      <vt:lpstr>PowerPoint Presentation</vt:lpstr>
      <vt:lpstr>Robin e sargent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 três coisas Paulo recomenda com relação às profecias?</vt:lpstr>
      <vt:lpstr>PowerPoint Presentation</vt:lpstr>
    </vt:vector>
  </TitlesOfParts>
  <Company>APL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Emilio Abdala</dc:creator>
  <cp:lastModifiedBy>Patrick Ferreira</cp:lastModifiedBy>
  <cp:revision>61</cp:revision>
  <dcterms:created xsi:type="dcterms:W3CDTF">2013-03-27T15:24:04Z</dcterms:created>
  <dcterms:modified xsi:type="dcterms:W3CDTF">2013-10-04T15:43:28Z</dcterms:modified>
</cp:coreProperties>
</file>