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96" r:id="rId2"/>
    <p:sldId id="256" r:id="rId3"/>
    <p:sldId id="257" r:id="rId4"/>
    <p:sldId id="258" r:id="rId5"/>
    <p:sldId id="265" r:id="rId6"/>
    <p:sldId id="262" r:id="rId7"/>
    <p:sldId id="263" r:id="rId8"/>
    <p:sldId id="259" r:id="rId9"/>
    <p:sldId id="264" r:id="rId10"/>
    <p:sldId id="260" r:id="rId11"/>
    <p:sldId id="261" r:id="rId12"/>
    <p:sldId id="276" r:id="rId13"/>
    <p:sldId id="266" r:id="rId14"/>
    <p:sldId id="267" r:id="rId15"/>
    <p:sldId id="295" r:id="rId16"/>
    <p:sldId id="268" r:id="rId17"/>
    <p:sldId id="269" r:id="rId18"/>
    <p:sldId id="287" r:id="rId19"/>
    <p:sldId id="293" r:id="rId20"/>
    <p:sldId id="270" r:id="rId21"/>
    <p:sldId id="271" r:id="rId22"/>
    <p:sldId id="272" r:id="rId23"/>
    <p:sldId id="291" r:id="rId24"/>
    <p:sldId id="292" r:id="rId25"/>
    <p:sldId id="273" r:id="rId26"/>
    <p:sldId id="286" r:id="rId27"/>
    <p:sldId id="277" r:id="rId28"/>
    <p:sldId id="274" r:id="rId29"/>
    <p:sldId id="294" r:id="rId30"/>
    <p:sldId id="275" r:id="rId31"/>
    <p:sldId id="288" r:id="rId32"/>
    <p:sldId id="283" r:id="rId33"/>
    <p:sldId id="284" r:id="rId34"/>
    <p:sldId id="290" r:id="rId35"/>
    <p:sldId id="285" r:id="rId36"/>
    <p:sldId id="289" r:id="rId37"/>
    <p:sldId id="278" r:id="rId38"/>
    <p:sldId id="279" r:id="rId39"/>
    <p:sldId id="281" r:id="rId40"/>
    <p:sldId id="282" r:id="rId41"/>
    <p:sldId id="280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69" autoAdjust="0"/>
  </p:normalViewPr>
  <p:slideViewPr>
    <p:cSldViewPr snapToGrid="0" snapToObjects="1">
      <p:cViewPr>
        <p:scale>
          <a:sx n="90" d="100"/>
          <a:sy n="90" d="100"/>
        </p:scale>
        <p:origin x="-13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DDAD4-B858-584A-A3CE-A1E4C824072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957DB-FAAB-B345-8109-989ECB9A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9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disse: “Em verdade vos digo: entre os nascidos de mulher, ninguém apareceu maior do que João Batista” (Mateus 11:11). O que sabemos sobre esse homem solitário a quem Jesus chamou de o maior dos profetas?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5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Qual era o segredo singular da vida cheia do Espírito de João Batista?</a:t>
            </a:r>
            <a:r>
              <a:rPr lang="pt-BR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15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João Batista era humilde.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vida plena do Espírito de João Batista foi marcada por humildade incomum. A maior alegria do profeta era conduzir os outros a Jesus, antes de atraí-los para si mesmo. Tudo o que fazia estava voltado para a glória do nome de Deus.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15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João Batista estudava as Escrituras.</a:t>
            </a:r>
            <a:r>
              <a:rPr lang="pt-BR" dirty="0" smtClean="0"/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citava passagens do Velho Testamento como evidência de que possuía uma sólida compreensão das Escrituras. A Bíblia também nos diz que João ensinava seus discípulos a jejuarem e orarem com frequência (Mateus 9:14). Esse é outro testemunho de seu profundo amor pelo Senhor. 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1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maneira idêntica, mediante nossa devoção particular e estudo da Bíblia, podemos aprender a amar a Deus e receber Seu Espírito.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35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João Batista testemunhava de Jesus.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era, por natureza, uma alma solitária (Lucas 1:80). Contudo, estava disposto a sofrer o ridículo e mesmo expor sua vida para conduzir o povo a Jesus como o Salvador do mundo. Assim mesmo, aqueles que verdadeiramente amam o Senhor hoje estarão dispostos a abrir mão do medo e das conveniências próprias para testemunhar de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13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pregação direta de João era popular entre os líderes políticos e religiosos.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falou destemidamente contra os pecados populares daqueles dias, que eram tolerados até pelos líderes religiosos. A mensagem divina de arrependimento e santidade nestes últimos dias também será impopular entre a maioria de respeitáveis políticos e líderes das igrejas, embora sejam de procedência bíblica.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14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dúvida alguma! João Batista trajava-se de maneira simples e modesta — uma boa regra para os cristãos seguirem.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modas populares sexualmente apelativas de nossos dias estimulam o grande mercado da tentação e das dívidas. Deus não quer que nos vistamos de pano de saco ou juta, todavia, vestuário dispendioso, extravagante ou ostensivo, não deveria fazer parte do guarda-roupa do cristão.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14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Bíblia condena o uso de joias e trajes extravagantes?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 o uso de joalheria seja amplamente aceito no mundo, ele tem uma imagem negativa nas Escrituras. Você pode não reconhecer todos os itens mencionados em Isaías 3:18-23, mas certas pessoas de outras partes do mundo não têm dificuldades quanto a isso. Muitos desses ornamentos pagãos estão agora surgindo também na cultura ocidental.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17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Havia alguma relação entre a vida cheia do Espírito de João Batista e seu estilo de vida? 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cristãos deveriam abster-se completamente de todo tipo de bebidas fermentadas (alcoólicas), a fim de manterem suas mentes claras e poderem ouvir o Espírito de Deus (Provérbios 23:31 e 32; Habacuque 2:15; 1 Pedro 5:8).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0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João começou a pregar no deserto da Judéia, as pessoas vinham de muito longe para ouvir sua poderosa, destemida e humilde mensagem.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42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 uma conexão direta entre o que comemos e bebemos e nossa clareza mental, capacidade de resistir às tentações e de distinguir entre o certo e o errado. Tudo o que o cristão faz — incluindo o que ele come e bebe — deveria ser feito para a glória de Deus (1 Coríntios 10:31).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71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psicólogos dizem que 10.000 pensamentos passam pela mente humana em um dia. São 3.500.000 em um ano!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Batista ordenava que o povo se abstivesse de toda violência (Lucas 3:14). Jesus ensinou que os pecados do sexo e da violência têm origem nos pensamentos e atitudes (Mateus 5:22 e 28).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67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isso, deveríamos ser cuidadosos em assistir cenas de violência como forma de entretenimento.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42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que um cristão deveria pensar?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Portanto, o cristão deveria evitar programas de televisão, vídeos ou ler material que suscitassem pensamentos impuros.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3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Frank Outlaw </a:t>
            </a:r>
            <a:r>
              <a:rPr lang="en-US" dirty="0" err="1" smtClean="0"/>
              <a:t>expressou</a:t>
            </a:r>
            <a:r>
              <a:rPr lang="en-US" dirty="0" smtClean="0"/>
              <a:t> a </a:t>
            </a:r>
            <a:r>
              <a:rPr lang="en-US" dirty="0" err="1" smtClean="0"/>
              <a:t>importância</a:t>
            </a:r>
            <a:r>
              <a:rPr lang="en-US" dirty="0" smtClean="0"/>
              <a:t> da </a:t>
            </a:r>
            <a:r>
              <a:rPr lang="en-US" dirty="0" err="1" smtClean="0"/>
              <a:t>formação</a:t>
            </a:r>
            <a:r>
              <a:rPr lang="en-US" dirty="0" smtClean="0"/>
              <a:t> do </a:t>
            </a:r>
            <a:r>
              <a:rPr lang="en-US" dirty="0" err="1" smtClean="0"/>
              <a:t>caráter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seguintes</a:t>
            </a:r>
            <a:r>
              <a:rPr lang="en-US" dirty="0" smtClean="0"/>
              <a:t> </a:t>
            </a:r>
            <a:r>
              <a:rPr lang="en-US" dirty="0" err="1" smtClean="0"/>
              <a:t>palavras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66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tipo de músico deveria o cristão ouvir?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óbvio que a grande maioria do repertório de música popular no mundo não nos ajuda espiritualmente. Contrariamente, ele destrói nosso desejo pelas coisas celestiais e frequentemente fortalece nossa natureza inferior.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07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Todavia, a música pode ser um tremendo poder para o bem. Quando o rei Saul era atormentado por um espírito maligno, a música calma provinda da harpa de Davi dava-lhe alívio e expulsava o espírito do mal.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10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Dançar é uma boa recreação para o cristão?</a:t>
            </a:r>
            <a:r>
              <a:rPr lang="pt-BR" dirty="0" smtClean="0"/>
              <a:t/>
            </a:r>
            <a:br>
              <a:rPr lang="pt-BR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95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maior parte da dança popular contemporânea está associada à música mundana, e possui fortíssimo apelo sexual. Em quase todas as situações deveríamos perguntar: “O que Jesus faria em meu lugar?”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06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Penso que todos concordamos que nosso Salvador não abriria mão de Sua razão para balançar o corpo e os membros segundo a batida de algum ritmo sincopado praticado nos templos pagãos.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1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claríssimo contraste com os líderes religiosos de seus dias, sua vida era marcada pela santidade e simplicidade.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78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 smtClean="0"/>
              <a:t>O cristão deveria apostar na loteria?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seres</a:t>
            </a:r>
            <a:r>
              <a:rPr lang="en-US" dirty="0" smtClean="0"/>
              <a:t> </a:t>
            </a:r>
            <a:r>
              <a:rPr lang="en-US" dirty="0" err="1" smtClean="0"/>
              <a:t>humanos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otimistas</a:t>
            </a:r>
            <a:r>
              <a:rPr lang="en-US" dirty="0" smtClean="0"/>
              <a:t> </a:t>
            </a:r>
            <a:r>
              <a:rPr lang="en-US" dirty="0" err="1" smtClean="0"/>
              <a:t>incuráveis</a:t>
            </a:r>
            <a:r>
              <a:rPr lang="en-US" dirty="0" smtClean="0"/>
              <a:t>.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acreditam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boa chance de </a:t>
            </a:r>
            <a:r>
              <a:rPr lang="en-US" dirty="0" err="1" smtClean="0"/>
              <a:t>ganhar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loteria</a:t>
            </a:r>
            <a:r>
              <a:rPr lang="en-US" dirty="0" smtClean="0"/>
              <a:t>, mas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qualquer</a:t>
            </a:r>
            <a:r>
              <a:rPr lang="en-US" dirty="0" smtClean="0"/>
              <a:t> chance de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morto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um </a:t>
            </a:r>
            <a:r>
              <a:rPr lang="en-US" dirty="0" err="1" smtClean="0"/>
              <a:t>acidente</a:t>
            </a:r>
            <a:r>
              <a:rPr lang="en-US" dirty="0" smtClean="0"/>
              <a:t> de </a:t>
            </a:r>
            <a:r>
              <a:rPr lang="en-US" dirty="0" err="1" smtClean="0"/>
              <a:t>trânsito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14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1996,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arrecadação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total das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loterias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Brasil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ultrapassou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casa dos 1.6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bilhões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dólares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 valor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prêmios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distribuídos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aproximadamente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U$552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milhões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final do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primeiro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semestre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1997, 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loterias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haviam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arrecadado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U$707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milhões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distribuído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aproximadamente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U$242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milhões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prêmios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95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média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U$146.00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loteria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mulher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criança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EUA.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pobres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gastam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loteria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aproximadamente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mesmo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pessoas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média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dinheiro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percentual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ganhos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loterias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loteria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forma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atividade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regressiva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empobrece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0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Evelyn Adams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alcançou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feito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ocorre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trilhões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vezes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ganhou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duas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vezes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loteria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1985 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outra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1986),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totalizando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US$ 5,4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milhões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Depois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gastar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parte da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fortuna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jogos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azar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acabou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morar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trailer .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476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Jeffrey Dampier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ganhou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US$ 20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milhões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loteria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Illinois,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1986.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Nascido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família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pobre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logo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procurou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ajudar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parentes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Infelizmente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cunhada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marido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ajuda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suficiente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resolveram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sequestrá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exigir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resgate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Depois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alguns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encontrado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amarrado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com um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tiro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cabeça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58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Jogar pode ser uma prática tão viciosa assim como as drogas. Alguns têm jogado fora todas as economias da família em cassinos ou em bilhetes de casas lotéricas. A maior parte dos esquemas de “riqueza imediata” como as pirâmides, está associada a riscos indevidos, preços injustos e éticas questionáveis.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88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que a vida do cristão é uma alta vocação?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embaixadores de Jesus, os cristãos têm realmente uma alta vocação! João Batista ajudou a preparar um povo para a primeira vinda de Jesus, e Deus convoca Seu povo hoje para viver vidas santas e ajudar outros a se prepararem para a segunda vinda de Cristo.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864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reunião</a:t>
            </a:r>
            <a:r>
              <a:rPr lang="en-US" dirty="0" smtClean="0"/>
              <a:t> </a:t>
            </a:r>
            <a:r>
              <a:rPr lang="en-US" dirty="0" err="1" smtClean="0"/>
              <a:t>alguns</a:t>
            </a:r>
            <a:r>
              <a:rPr lang="en-US" dirty="0" smtClean="0"/>
              <a:t> </a:t>
            </a:r>
            <a:r>
              <a:rPr lang="en-US" dirty="0" err="1" smtClean="0"/>
              <a:t>jovens</a:t>
            </a:r>
            <a:r>
              <a:rPr lang="en-US" dirty="0" smtClean="0"/>
              <a:t> </a:t>
            </a:r>
            <a:r>
              <a:rPr lang="en-US" dirty="0" err="1" smtClean="0"/>
              <a:t>estavam</a:t>
            </a:r>
            <a:r>
              <a:rPr lang="en-US" dirty="0" smtClean="0"/>
              <a:t> </a:t>
            </a:r>
            <a:r>
              <a:rPr lang="en-US" dirty="0" err="1" smtClean="0"/>
              <a:t>discutindo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“</a:t>
            </a:r>
            <a:r>
              <a:rPr lang="en-US" dirty="0" err="1" smtClean="0"/>
              <a:t>Vós</a:t>
            </a:r>
            <a:r>
              <a:rPr lang="en-US" dirty="0" smtClean="0"/>
              <a:t> </a:t>
            </a:r>
            <a:r>
              <a:rPr lang="en-US" dirty="0" err="1" smtClean="0"/>
              <a:t>sois</a:t>
            </a:r>
            <a:r>
              <a:rPr lang="en-US" dirty="0" smtClean="0"/>
              <a:t> o </a:t>
            </a:r>
            <a:r>
              <a:rPr lang="en-US" dirty="0" err="1" smtClean="0"/>
              <a:t>sal</a:t>
            </a:r>
            <a:r>
              <a:rPr lang="en-US" dirty="0" smtClean="0"/>
              <a:t> da terra”. Uma </a:t>
            </a:r>
            <a:r>
              <a:rPr lang="en-US" dirty="0" err="1" smtClean="0"/>
              <a:t>sugestão</a:t>
            </a:r>
            <a:r>
              <a:rPr lang="en-US" dirty="0" smtClean="0"/>
              <a:t> </a:t>
            </a:r>
            <a:r>
              <a:rPr lang="en-US" dirty="0" err="1" smtClean="0"/>
              <a:t>após</a:t>
            </a:r>
            <a:r>
              <a:rPr lang="en-US" dirty="0" smtClean="0"/>
              <a:t> a </a:t>
            </a:r>
            <a:r>
              <a:rPr lang="en-US" dirty="0" err="1" smtClean="0"/>
              <a:t>outra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feita</a:t>
            </a:r>
            <a:r>
              <a:rPr lang="en-US" dirty="0" smtClean="0"/>
              <a:t>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significado</a:t>
            </a:r>
            <a:r>
              <a:rPr lang="en-US" dirty="0" smtClean="0"/>
              <a:t> de “</a:t>
            </a:r>
            <a:r>
              <a:rPr lang="en-US" dirty="0" err="1" smtClean="0"/>
              <a:t>sal</a:t>
            </a:r>
            <a:r>
              <a:rPr lang="en-US" dirty="0" smtClean="0"/>
              <a:t>” </a:t>
            </a:r>
            <a:r>
              <a:rPr lang="en-US" dirty="0" err="1" smtClean="0"/>
              <a:t>nesse</a:t>
            </a:r>
            <a:r>
              <a:rPr lang="en-US" dirty="0" smtClean="0"/>
              <a:t> verso. “O </a:t>
            </a:r>
            <a:r>
              <a:rPr lang="en-US" dirty="0" err="1" smtClean="0"/>
              <a:t>sal</a:t>
            </a:r>
            <a:r>
              <a:rPr lang="en-US" dirty="0" smtClean="0"/>
              <a:t> </a:t>
            </a:r>
            <a:r>
              <a:rPr lang="en-US" dirty="0" err="1" smtClean="0"/>
              <a:t>dá</a:t>
            </a:r>
            <a:r>
              <a:rPr lang="en-US" dirty="0" smtClean="0"/>
              <a:t> um </a:t>
            </a:r>
            <a:r>
              <a:rPr lang="en-US" dirty="0" err="1" smtClean="0"/>
              <a:t>sabor</a:t>
            </a:r>
            <a:r>
              <a:rPr lang="en-US" dirty="0" smtClean="0"/>
              <a:t> </a:t>
            </a:r>
            <a:r>
              <a:rPr lang="en-US" dirty="0" err="1" smtClean="0"/>
              <a:t>desejável</a:t>
            </a:r>
            <a:r>
              <a:rPr lang="en-US" dirty="0" smtClean="0"/>
              <a:t>”, </a:t>
            </a:r>
            <a:r>
              <a:rPr lang="en-US" dirty="0" err="1" smtClean="0"/>
              <a:t>disse</a:t>
            </a:r>
            <a:r>
              <a:rPr lang="en-US" dirty="0" smtClean="0"/>
              <a:t> um deles. “O </a:t>
            </a:r>
            <a:r>
              <a:rPr lang="en-US" dirty="0" err="1" smtClean="0"/>
              <a:t>sal</a:t>
            </a:r>
            <a:r>
              <a:rPr lang="en-US" dirty="0" smtClean="0"/>
              <a:t> </a:t>
            </a:r>
            <a:r>
              <a:rPr lang="en-US" dirty="0" err="1" smtClean="0"/>
              <a:t>preserva</a:t>
            </a:r>
            <a:r>
              <a:rPr lang="en-US" dirty="0" smtClean="0"/>
              <a:t> da </a:t>
            </a:r>
            <a:r>
              <a:rPr lang="en-US" dirty="0" err="1" smtClean="0"/>
              <a:t>decadência</a:t>
            </a:r>
            <a:r>
              <a:rPr lang="en-US" dirty="0" smtClean="0"/>
              <a:t>”, outro </a:t>
            </a:r>
            <a:r>
              <a:rPr lang="en-US" dirty="0" err="1" smtClean="0"/>
              <a:t>sugeriu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21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seguida</a:t>
            </a:r>
            <a:r>
              <a:rPr lang="en-US" dirty="0" smtClean="0"/>
              <a:t>,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menina</a:t>
            </a:r>
            <a:r>
              <a:rPr lang="en-US" dirty="0" smtClean="0"/>
              <a:t> </a:t>
            </a:r>
            <a:r>
              <a:rPr lang="en-US" dirty="0" err="1" smtClean="0"/>
              <a:t>falou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experiência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nenhum</a:t>
            </a:r>
            <a:r>
              <a:rPr lang="en-US" dirty="0" smtClean="0"/>
              <a:t> dos outros </a:t>
            </a:r>
            <a:r>
              <a:rPr lang="en-US" dirty="0" err="1" smtClean="0"/>
              <a:t>tinha</a:t>
            </a:r>
            <a:r>
              <a:rPr lang="en-US" dirty="0" smtClean="0"/>
              <a:t>. “Sal </a:t>
            </a:r>
            <a:r>
              <a:rPr lang="en-US" dirty="0" err="1" smtClean="0"/>
              <a:t>cria</a:t>
            </a:r>
            <a:r>
              <a:rPr lang="en-US" dirty="0" smtClean="0"/>
              <a:t> </a:t>
            </a:r>
            <a:r>
              <a:rPr lang="en-US" dirty="0" err="1" smtClean="0"/>
              <a:t>sede</a:t>
            </a:r>
            <a:r>
              <a:rPr lang="en-US" dirty="0" smtClean="0"/>
              <a:t>”, </a:t>
            </a:r>
            <a:r>
              <a:rPr lang="en-US" dirty="0" err="1" smtClean="0"/>
              <a:t>disse</a:t>
            </a:r>
            <a:r>
              <a:rPr lang="en-US" dirty="0" smtClean="0"/>
              <a:t> </a:t>
            </a:r>
            <a:r>
              <a:rPr lang="en-US" dirty="0" err="1" smtClean="0"/>
              <a:t>ela</a:t>
            </a:r>
            <a:r>
              <a:rPr lang="en-US" dirty="0" smtClean="0"/>
              <a:t>. E </a:t>
            </a:r>
            <a:r>
              <a:rPr lang="en-US" dirty="0" err="1" smtClean="0"/>
              <a:t>havia</a:t>
            </a:r>
            <a:r>
              <a:rPr lang="en-US" dirty="0" smtClean="0"/>
              <a:t> um </a:t>
            </a:r>
            <a:r>
              <a:rPr lang="en-US" dirty="0" err="1" smtClean="0"/>
              <a:t>silêncio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r>
              <a:rPr lang="en-US" dirty="0" smtClean="0"/>
              <a:t> no quarto. </a:t>
            </a:r>
            <a:r>
              <a:rPr lang="en-US" dirty="0" err="1" smtClean="0"/>
              <a:t>Todo</a:t>
            </a:r>
            <a:r>
              <a:rPr lang="en-US" dirty="0" smtClean="0"/>
              <a:t> </a:t>
            </a:r>
            <a:r>
              <a:rPr lang="en-US" dirty="0" err="1" smtClean="0"/>
              <a:t>mundo</a:t>
            </a:r>
            <a:r>
              <a:rPr lang="en-US" dirty="0" smtClean="0"/>
              <a:t> </a:t>
            </a:r>
            <a:r>
              <a:rPr lang="en-US" dirty="0" err="1" smtClean="0"/>
              <a:t>estava</a:t>
            </a:r>
            <a:r>
              <a:rPr lang="en-US" dirty="0" smtClean="0"/>
              <a:t> </a:t>
            </a:r>
            <a:r>
              <a:rPr lang="en-US" dirty="0" err="1" smtClean="0"/>
              <a:t>pensando</a:t>
            </a:r>
            <a:r>
              <a:rPr lang="en-US" dirty="0" smtClean="0"/>
              <a:t>: “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 smtClean="0"/>
              <a:t>fiz</a:t>
            </a:r>
            <a:r>
              <a:rPr lang="en-US" dirty="0" smtClean="0"/>
              <a:t> </a:t>
            </a:r>
            <a:r>
              <a:rPr lang="en-US" dirty="0" err="1" smtClean="0"/>
              <a:t>alguém</a:t>
            </a:r>
            <a:r>
              <a:rPr lang="en-US" dirty="0" smtClean="0"/>
              <a:t> </a:t>
            </a:r>
            <a:r>
              <a:rPr lang="en-US" dirty="0" err="1" smtClean="0"/>
              <a:t>sedento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Senhor</a:t>
            </a:r>
            <a:r>
              <a:rPr lang="en-US" dirty="0" smtClean="0"/>
              <a:t> Jesus Cristo?”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86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 você disposto a ser uma solitária “voz no deserto” e </a:t>
            </a:r>
            <a:r>
              <a:rPr lang="pt-BR" sz="120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testemunhar por meio </a:t>
            </a:r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um piedoso estilo de vida, a fim de preparar outros para a segunda vinda de </a:t>
            </a:r>
            <a:r>
              <a:rPr lang="pt-BR" sz="120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4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 os sacerdotes trajavam-se com luxo, João usava uma modesta vestimenta de pelos de camelo, presa ao corpo por um cinto de couro. Enquanto aqueles festejavam, João comia gafanhotos e mel silvestre.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06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se recusava a beber vinho ou bebida forte, para estar cheio do Espírito de Deus (Lucas 1:15). Em vez das ornamentadas sinagogas, João preferia os rios e vales rochosos como seu púlpito. Logo as pessoas estavam perguntando: “Será que esse homem poderia ser Elias?”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0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se vestia como o profeta do Velho Testamento, mas não era Elias reencarnado.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72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anjo Gabriel explicou a seus pais, antes de seu nascimento, que ele iria “adiante do Senhor no espírito e poder de Elias... e habilitar para o Senhor um povo preparado” (Lucas 1:17).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41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segredo do ministério de João foi que ele possuía o mesmo poder do Espírito Santo, como Elias, para produzir um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reavivamento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 povo de Deus. Sua missão especial era pregar o arrependimento dos pecados e preparar o povo para a primeira vinda de Jesus.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6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diz que haverá um exército inteiro semelhante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Elias e João Batista nos últimos dias, para fazer uma obra semelhante na preparação do mundo para a segunda vinda de Cristo (</a:t>
            </a:r>
            <a:r>
              <a:rPr lang="pt-BR" dirty="0" smtClean="0"/>
              <a:t>ver também Joel 2:28-31).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957DB-FAAB-B345-8109-989ECB9AC8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70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5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1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5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3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7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6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3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7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112CA-07DC-E74F-9683-39738D8B3A5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48BCD-17C1-CC42-B9EF-16EF48F8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519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0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29603" y="641608"/>
            <a:ext cx="4774020" cy="5484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“Eis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eu vos enviarei o profeta Elias, antes que venha o grande e terrível Dia do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Senhor.”</a:t>
            </a:r>
          </a:p>
          <a:p>
            <a:pPr marL="0" indent="0">
              <a:buNone/>
            </a:pPr>
            <a:endParaRPr lang="pt-BR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Malaquias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4: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5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3553_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era o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segredo singular da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vida cheia do Espírito de João Batista?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54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00806"/>
            <a:ext cx="6560580" cy="935847"/>
          </a:xfrm>
        </p:spPr>
        <p:txBody>
          <a:bodyPr/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Batista era humilde.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372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“Disse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a todos: Eu, na verdade, vos batizo com água, mas vem o que é mais poderoso do que eu, do qual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sou digno de desatar-Lhe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 correias das sandálias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Lucas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3: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</a:t>
            </a:r>
          </a:p>
          <a:p>
            <a:pPr marL="0" indent="0">
              <a:buNone/>
            </a:pP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“Convém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Ele cresça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eu diminua.”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3:30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08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808675" cy="1530209"/>
          </a:xfrm>
        </p:spPr>
        <p:txBody>
          <a:bodyPr>
            <a:normAutofit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Batista estudava as Escrituras.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8528"/>
            <a:ext cx="4038600" cy="3312994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“Então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ele respondeu: Eu sou 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voz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 que clama no deserto: Endireitai o caminho do Senhor, como disse 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profeta Isaías.”</a:t>
            </a:r>
          </a:p>
          <a:p>
            <a:pPr marL="0" indent="0">
              <a:buNone/>
            </a:pPr>
            <a:endParaRPr lang="pt-B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João 1:23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08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ondrian-Bible02_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76" y="200209"/>
            <a:ext cx="5092995" cy="1964709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Batista testemunhava de Jesus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957944"/>
            <a:ext cx="4550735" cy="3342310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“No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 seguinte, viu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Jesus, que vinha para ele, e disse: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Eis 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Cordeiro de Deus, que tira o pecado do mundo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1:29 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491204" cy="1947997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não era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popular entre os líderes políticos e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religiosos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73577"/>
            <a:ext cx="4923098" cy="3552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“Mas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Herodes, o tetrarca, sendo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repreendido por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ele... por todas as maldades que o mesmo Herodes havia feito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 acrescentou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ainda sobre todas a de lançar João no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cárcere.”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Lucas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3:19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r>
              <a:rPr lang="pt-BR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40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Joh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shion-Ad-1-Midtow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r="9491"/>
          <a:stretch/>
        </p:blipFill>
        <p:spPr>
          <a:xfrm>
            <a:off x="1" y="-26391"/>
            <a:ext cx="9144000" cy="688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57786" cy="1931286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Bíblia condena o uso de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joias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trajes extravagantes?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2523443"/>
            <a:ext cx="8424043" cy="3793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“Da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mesma sorte, que as 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mulheres [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também os homens] em traje 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decente, se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ataviem..., não com cabeleira frisada 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com outro,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 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pérolas, ou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vestuário dispendioso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Timóteo 2:9</a:t>
            </a:r>
          </a:p>
          <a:p>
            <a:pPr marL="0" indent="0">
              <a:buNone/>
            </a:pP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“Não seja o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adorno da esposa o que é 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exterior como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frisado de cabelos, 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adereços de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ouro, aparato de vestuário; seja, porém, o homem interior do coração... 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unido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ao incorruptível trajo de um espírito manso e 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tranquilo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que é de grande valor diante de Deus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 </a:t>
            </a:r>
          </a:p>
          <a:p>
            <a:pPr marL="0" indent="0">
              <a:buNone/>
            </a:pP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Pedro 3:3 e 4</a:t>
            </a:r>
          </a:p>
          <a:p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5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5257" cy="2432632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Havia alguma relação entre a vida cheia do Espírito de João Batista e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seu estilo de vida?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3125059"/>
            <a:ext cx="4973225" cy="3384420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“Pois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ele... não beberá vinho nem bebida forte e será cheio do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Espírito Santo.”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Lucas 1:15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3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18596"/>
            <a:ext cx="4038600" cy="5407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“Acaso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não sabeis que o vosso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corpo é santuário do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Espírito Santo, que está em vós, o qual tendes da parte de Deus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...?”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Coríntios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6:19</a:t>
            </a: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0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boy tv destroyer g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377"/>
            <a:ext cx="5541331" cy="1587595"/>
          </a:xfrm>
        </p:spPr>
        <p:txBody>
          <a:bodyPr>
            <a:normAutofit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que um cristão deveria pensar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72770"/>
            <a:ext cx="5428593" cy="42856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“Finalmente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irmãos, tudo o que é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verdadeiro,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tudo o que é respeitável, tudo o que é justo, tudo o que é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puro,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tudo o que é amável, tudo o que é de boa fama, se alguma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virtude há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se algum louvor existe, seja isso o que ocupe o vosso pensamento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Filipenses 4:8 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“Não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porei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coisa injusta diante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dos meus olhos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Salmo 101:3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3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58101"/>
            <a:ext cx="8229600" cy="57417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Cuidado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com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pensamentos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tornam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palavras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endParaRPr lang="en-US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Cuidado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palavras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tornam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ações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endParaRPr lang="en-US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Cuidado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com as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ações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tornam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hábitos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endParaRPr lang="en-US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Cuidado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com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hábitos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tornam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caráter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endParaRPr lang="en-US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Cuidado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caráter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torna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seu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destino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1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Frank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Outlaw</a:t>
            </a: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96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34231"/>
            <a:ext cx="4555500" cy="1738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tipo de músico deveria o cristão ouvir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070" y="2590289"/>
            <a:ext cx="3810730" cy="3535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 pôs nos lábios um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novo cântico,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hino de louvor ao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nosso Deus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Salmos 40:3 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7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601616"/>
            <a:ext cx="4739299" cy="5524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sucedia que, quando o espírito maligno, da parte de Deus, vinha sobre Saul, Davi tomava a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harpa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a dedilhava; então, Saul sentia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alívio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se achava melhor, e o espírito maligno se retirava dele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Samuel 16:23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44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Dançar </a:t>
            </a:r>
            <a:r>
              <a:rPr lang="pt-BR" b="1" dirty="0"/>
              <a:t>é uma boa recreação para o cristão?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1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 teaching people ch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2" y="-15976"/>
            <a:ext cx="9150051" cy="687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01078"/>
            <a:ext cx="4856262" cy="5725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“Aquele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diz que permanece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nEle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esse deve também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andar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assim como Ele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andou.”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2:6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“Educando-nos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que, renegadas a impiedade e as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paixões mundanas,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vivamos, no presente século, sensata, justa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piedosamente.”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Tito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2: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 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1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0605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00121844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575445"/>
            <a:ext cx="8229600" cy="1143000"/>
          </a:xfrm>
        </p:spPr>
        <p:txBody>
          <a:bodyPr>
            <a:noAutofit/>
          </a:bodyPr>
          <a:lstStyle/>
          <a:p>
            <a:r>
              <a:rPr lang="pt-BR" sz="4800" b="1" dirty="0" smtClean="0"/>
              <a:t>O </a:t>
            </a:r>
            <a:r>
              <a:rPr lang="pt-BR" sz="4800" b="1" dirty="0"/>
              <a:t>cristão deveria apostar na </a:t>
            </a:r>
            <a:r>
              <a:rPr lang="pt-BR" sz="4800" b="1" dirty="0" smtClean="0"/>
              <a:t>loteria?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7077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S loterias - resultados SEGUN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0" y="170245"/>
            <a:ext cx="8017169" cy="65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5201" y="396969"/>
            <a:ext cx="454818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Uma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média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$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146.00 é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gasto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todo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ano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loteria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cada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homem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mulher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criança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EUA.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05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430392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Evelyn Adams 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ganhou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duas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vezes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loteria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7581" y="564084"/>
            <a:ext cx="4038600" cy="2232279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Jeffrey Dampier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Ganhou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US$ 20 </a:t>
            </a: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milhões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loteria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907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580795"/>
            <a:ext cx="4808483" cy="5914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“Porque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amor do dinheiro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raiz de todos os males; e alguns, nessa cobiça, se desviaram da fé e a si mesmos se atormentaram com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muitas dores.” </a:t>
            </a: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Timóteo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6:10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“O que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apressa a enriquecer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passará sem castigo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Provérbios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28:20</a:t>
            </a: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76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8732"/>
            <a:ext cx="4038600" cy="5357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“Vós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porém,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sois raça eleita,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sacerdócio real,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nação santa,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povo de propriedade exclusiva de Deus, a fim de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proclamardes as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virtudes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dAquele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que vos chamou das trevas para a sua maravilhosa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luz.”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Pedro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2:9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47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alt&amp;Light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100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14" r="90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50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cã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03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Joh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100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2587</Words>
  <Application>Microsoft Macintosh PowerPoint</Application>
  <PresentationFormat>On-screen Show (4:3)</PresentationFormat>
  <Paragraphs>160</Paragraphs>
  <Slides>41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 era o segredo singular da vida cheia do Espírito de João Batista? </vt:lpstr>
      <vt:lpstr>João Batista era humilde. </vt:lpstr>
      <vt:lpstr>João Batista estudava as Escrituras. </vt:lpstr>
      <vt:lpstr>PowerPoint Presentation</vt:lpstr>
      <vt:lpstr>João Batista testemunhava de Jesus</vt:lpstr>
      <vt:lpstr>João não era popular entre os líderes políticos e religiosos </vt:lpstr>
      <vt:lpstr>PowerPoint Presentation</vt:lpstr>
      <vt:lpstr>PowerPoint Presentation</vt:lpstr>
      <vt:lpstr>A Bíblia condena o uso de joias e trajes extravagantes? </vt:lpstr>
      <vt:lpstr>Havia alguma relação entre a vida cheia do Espírito de João Batista e seu estilo de vida? </vt:lpstr>
      <vt:lpstr>PowerPoint Presentation</vt:lpstr>
      <vt:lpstr>PowerPoint Presentation</vt:lpstr>
      <vt:lpstr>PowerPoint Presentation</vt:lpstr>
      <vt:lpstr>Em que um cristão deveria pensar?</vt:lpstr>
      <vt:lpstr>PowerPoint Presentation</vt:lpstr>
      <vt:lpstr>Que tipo de músico deveria o cristão ouvir?</vt:lpstr>
      <vt:lpstr>PowerPoint Presentation</vt:lpstr>
      <vt:lpstr>Dançar é uma boa recreação para o cristão? </vt:lpstr>
      <vt:lpstr>PowerPoint Presentation</vt:lpstr>
      <vt:lpstr>PowerPoint Presentation</vt:lpstr>
      <vt:lpstr>O cristão deveria apostar na loteria?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Abdala</dc:creator>
  <cp:lastModifiedBy>Patrick Ferreira</cp:lastModifiedBy>
  <cp:revision>54</cp:revision>
  <dcterms:created xsi:type="dcterms:W3CDTF">2013-03-26T15:13:12Z</dcterms:created>
  <dcterms:modified xsi:type="dcterms:W3CDTF">2013-10-04T15:47:08Z</dcterms:modified>
</cp:coreProperties>
</file>