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300" r:id="rId2"/>
    <p:sldId id="256" r:id="rId3"/>
    <p:sldId id="257" r:id="rId4"/>
    <p:sldId id="263" r:id="rId5"/>
    <p:sldId id="258" r:id="rId6"/>
    <p:sldId id="262" r:id="rId7"/>
    <p:sldId id="259" r:id="rId8"/>
    <p:sldId id="261" r:id="rId9"/>
    <p:sldId id="268" r:id="rId10"/>
    <p:sldId id="265" r:id="rId11"/>
    <p:sldId id="266" r:id="rId12"/>
    <p:sldId id="264" r:id="rId13"/>
    <p:sldId id="260" r:id="rId14"/>
    <p:sldId id="270" r:id="rId15"/>
    <p:sldId id="269" r:id="rId16"/>
    <p:sldId id="287" r:id="rId17"/>
    <p:sldId id="288" r:id="rId18"/>
    <p:sldId id="271" r:id="rId19"/>
    <p:sldId id="272" r:id="rId20"/>
    <p:sldId id="280" r:id="rId21"/>
    <p:sldId id="290" r:id="rId22"/>
    <p:sldId id="289" r:id="rId23"/>
    <p:sldId id="279" r:id="rId24"/>
    <p:sldId id="292" r:id="rId25"/>
    <p:sldId id="299" r:id="rId26"/>
    <p:sldId id="296" r:id="rId27"/>
    <p:sldId id="293" r:id="rId28"/>
    <p:sldId id="294" r:id="rId29"/>
    <p:sldId id="295" r:id="rId30"/>
    <p:sldId id="273" r:id="rId31"/>
    <p:sldId id="291" r:id="rId32"/>
    <p:sldId id="297" r:id="rId33"/>
    <p:sldId id="274" r:id="rId34"/>
    <p:sldId id="275" r:id="rId35"/>
    <p:sldId id="285" r:id="rId36"/>
    <p:sldId id="276" r:id="rId37"/>
    <p:sldId id="277" r:id="rId38"/>
    <p:sldId id="286" r:id="rId39"/>
    <p:sldId id="298" r:id="rId40"/>
    <p:sldId id="278" r:id="rId41"/>
    <p:sldId id="284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56" autoAdjust="0"/>
  </p:normalViewPr>
  <p:slideViewPr>
    <p:cSldViewPr snapToGrid="0" snapToObjects="1">
      <p:cViewPr>
        <p:scale>
          <a:sx n="90" d="100"/>
          <a:sy n="90" d="100"/>
        </p:scale>
        <p:origin x="-13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38D824-AC99-F24E-BC2B-7BD2DA72A3B1}" type="datetimeFigureOut">
              <a:rPr lang="en-US" smtClean="0"/>
              <a:t>16/10/13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6DE41-0B71-1948-8934-DF4F445C34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703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84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quando voltou da sétima vez, a lepra se fora!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070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 pele estava tão limpa e saudável como a de um bebê. Ali mesmo ele louvou ao Senhor!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92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 como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Naamã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experimentou a restauração, você também pode ter 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experiência curativa do novo nascimento.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27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cerimônia simboliza a “lavagem” da lepra do pecado?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ordenança bíblica do batismo simboliza a lavagem do pecado na vida da pessoa, bem como o novo nascimento.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81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Que profeta do NT usou o rio Jordão para batizar ou purificar?</a:t>
            </a:r>
            <a:r>
              <a:rPr lang="pt-BR" b="0" baseline="0" dirty="0" smtClean="0"/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histórias do evangelho começam e terminam com o assunto do batismo. Obviamente, esse era um ensino muito importante para Jesus (Mateus 28:18 e 19).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864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Um </a:t>
            </a:r>
            <a:r>
              <a:rPr lang="en-US" dirty="0" err="1" smtClean="0"/>
              <a:t>médico</a:t>
            </a:r>
            <a:r>
              <a:rPr lang="en-US" dirty="0" smtClean="0"/>
              <a:t> </a:t>
            </a:r>
            <a:r>
              <a:rPr lang="en-US" dirty="0" err="1" smtClean="0"/>
              <a:t>disse</a:t>
            </a:r>
            <a:r>
              <a:rPr lang="en-US" dirty="0" smtClean="0"/>
              <a:t> a um pastor: “Se </a:t>
            </a:r>
            <a:r>
              <a:rPr lang="en-US" dirty="0" err="1" smtClean="0"/>
              <a:t>você</a:t>
            </a:r>
            <a:r>
              <a:rPr lang="en-US" dirty="0" smtClean="0"/>
              <a:t> me </a:t>
            </a:r>
            <a:r>
              <a:rPr lang="en-US" dirty="0" err="1" smtClean="0"/>
              <a:t>explicar</a:t>
            </a:r>
            <a:r>
              <a:rPr lang="en-US" dirty="0" smtClean="0"/>
              <a:t> o </a:t>
            </a:r>
            <a:r>
              <a:rPr lang="en-US" dirty="0" err="1" smtClean="0"/>
              <a:t>nascimento</a:t>
            </a:r>
            <a:r>
              <a:rPr lang="en-US" dirty="0" smtClean="0"/>
              <a:t> </a:t>
            </a:r>
            <a:r>
              <a:rPr lang="en-US" dirty="0" err="1" smtClean="0"/>
              <a:t>espiritual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me </a:t>
            </a:r>
            <a:r>
              <a:rPr lang="en-US" dirty="0" err="1" smtClean="0"/>
              <a:t>torno</a:t>
            </a:r>
            <a:r>
              <a:rPr lang="en-US" dirty="0" smtClean="0"/>
              <a:t> um </a:t>
            </a:r>
            <a:r>
              <a:rPr lang="en-US" dirty="0" err="1" smtClean="0"/>
              <a:t>cristão</a:t>
            </a:r>
            <a:r>
              <a:rPr lang="en-US" dirty="0" smtClean="0"/>
              <a:t>”. O pastor </a:t>
            </a:r>
            <a:r>
              <a:rPr lang="en-US" dirty="0" err="1" smtClean="0"/>
              <a:t>respondeu</a:t>
            </a:r>
            <a:r>
              <a:rPr lang="en-US" dirty="0" smtClean="0"/>
              <a:t>: “Se </a:t>
            </a:r>
            <a:r>
              <a:rPr lang="en-US" dirty="0" err="1" smtClean="0"/>
              <a:t>você</a:t>
            </a:r>
            <a:r>
              <a:rPr lang="en-US" dirty="0" smtClean="0"/>
              <a:t> </a:t>
            </a:r>
            <a:r>
              <a:rPr lang="en-US" dirty="0" err="1" smtClean="0"/>
              <a:t>conseguir</a:t>
            </a:r>
            <a:r>
              <a:rPr lang="en-US" dirty="0" smtClean="0"/>
              <a:t> </a:t>
            </a:r>
            <a:r>
              <a:rPr lang="en-US" dirty="0" err="1" smtClean="0"/>
              <a:t>explicar</a:t>
            </a:r>
            <a:r>
              <a:rPr lang="en-US" dirty="0" smtClean="0"/>
              <a:t> o </a:t>
            </a:r>
            <a:r>
              <a:rPr lang="en-US" dirty="0" err="1" smtClean="0"/>
              <a:t>nascimento</a:t>
            </a:r>
            <a:r>
              <a:rPr lang="en-US" dirty="0" smtClean="0"/>
              <a:t> natural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mim</a:t>
            </a:r>
            <a:r>
              <a:rPr lang="en-US" dirty="0" smtClean="0"/>
              <a:t>, </a:t>
            </a:r>
            <a:r>
              <a:rPr lang="en-US" dirty="0" err="1" smtClean="0"/>
              <a:t>eu</a:t>
            </a:r>
            <a:r>
              <a:rPr lang="en-US" dirty="0" smtClean="0"/>
              <a:t> </a:t>
            </a:r>
            <a:r>
              <a:rPr lang="en-US" dirty="0" err="1" smtClean="0"/>
              <a:t>explico</a:t>
            </a:r>
            <a:r>
              <a:rPr lang="en-US" dirty="0" smtClean="0"/>
              <a:t> o </a:t>
            </a:r>
            <a:r>
              <a:rPr lang="en-US" dirty="0" err="1" smtClean="0"/>
              <a:t>nascimento</a:t>
            </a:r>
            <a:r>
              <a:rPr lang="en-US" dirty="0" smtClean="0"/>
              <a:t> </a:t>
            </a:r>
            <a:r>
              <a:rPr lang="en-US" dirty="0" err="1" smtClean="0"/>
              <a:t>espiritual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você</a:t>
            </a:r>
            <a:r>
              <a:rPr lang="en-US" dirty="0" smtClean="0"/>
              <a:t>”. </a:t>
            </a:r>
            <a:r>
              <a:rPr lang="en-US" dirty="0" err="1" smtClean="0"/>
              <a:t>Em</a:t>
            </a:r>
            <a:r>
              <a:rPr lang="en-US" dirty="0" smtClean="0"/>
              <a:t> ambos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casos</a:t>
            </a:r>
            <a:r>
              <a:rPr lang="en-US" dirty="0" smtClean="0"/>
              <a:t>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observar</a:t>
            </a:r>
            <a:r>
              <a:rPr lang="en-US" dirty="0" smtClean="0"/>
              <a:t> e </a:t>
            </a:r>
            <a:r>
              <a:rPr lang="en-US" dirty="0" err="1" smtClean="0"/>
              <a:t>cooperar</a:t>
            </a:r>
            <a:r>
              <a:rPr lang="en-US" dirty="0" smtClean="0"/>
              <a:t> com </a:t>
            </a:r>
            <a:r>
              <a:rPr lang="en-US" dirty="0" err="1" smtClean="0"/>
              <a:t>certos</a:t>
            </a:r>
            <a:r>
              <a:rPr lang="en-US" dirty="0" smtClean="0"/>
              <a:t> </a:t>
            </a:r>
            <a:r>
              <a:rPr lang="en-US" dirty="0" err="1" smtClean="0"/>
              <a:t>processos</a:t>
            </a:r>
            <a:r>
              <a:rPr lang="en-US" dirty="0" smtClean="0"/>
              <a:t>, mas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explicar</a:t>
            </a:r>
            <a:r>
              <a:rPr lang="en-US" dirty="0" smtClean="0"/>
              <a:t> o </a:t>
            </a:r>
            <a:r>
              <a:rPr lang="en-US" dirty="0" err="1" smtClean="0"/>
              <a:t>porquê</a:t>
            </a:r>
            <a:r>
              <a:rPr lang="en-US" dirty="0" smtClean="0"/>
              <a:t>, </a:t>
            </a:r>
            <a:r>
              <a:rPr lang="en-US" dirty="0" err="1" smtClean="0"/>
              <a:t>além</a:t>
            </a:r>
            <a:r>
              <a:rPr lang="en-US" dirty="0" smtClean="0"/>
              <a:t> do </a:t>
            </a:r>
            <a:r>
              <a:rPr lang="en-US" dirty="0" err="1" smtClean="0"/>
              <a:t>poder</a:t>
            </a:r>
            <a:r>
              <a:rPr lang="en-US" dirty="0" smtClean="0"/>
              <a:t> de Deus.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556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longo</a:t>
            </a:r>
            <a:r>
              <a:rPr lang="en-US" dirty="0" smtClean="0"/>
              <a:t> dos </a:t>
            </a:r>
            <a:r>
              <a:rPr lang="en-US" dirty="0" err="1" smtClean="0"/>
              <a:t>séculos</a:t>
            </a:r>
            <a:r>
              <a:rPr lang="en-US" dirty="0" smtClean="0"/>
              <a:t>,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cristãos</a:t>
            </a:r>
            <a:r>
              <a:rPr lang="en-US" dirty="0" smtClean="0"/>
              <a:t> </a:t>
            </a:r>
            <a:r>
              <a:rPr lang="en-US" dirty="0" err="1" smtClean="0"/>
              <a:t>têm</a:t>
            </a:r>
            <a:r>
              <a:rPr lang="en-US" dirty="0" smtClean="0"/>
              <a:t> </a:t>
            </a:r>
            <a:r>
              <a:rPr lang="en-US" dirty="0" err="1" smtClean="0"/>
              <a:t>debatido</a:t>
            </a:r>
            <a:r>
              <a:rPr lang="en-US" dirty="0" smtClean="0"/>
              <a:t> o </a:t>
            </a:r>
            <a:r>
              <a:rPr lang="en-US" dirty="0" err="1" smtClean="0"/>
              <a:t>que</a:t>
            </a:r>
            <a:r>
              <a:rPr lang="en-US" dirty="0" smtClean="0"/>
              <a:t> o </a:t>
            </a:r>
            <a:r>
              <a:rPr lang="en-US" dirty="0" err="1" smtClean="0"/>
              <a:t>batismo</a:t>
            </a:r>
            <a:r>
              <a:rPr lang="en-US" dirty="0" smtClean="0"/>
              <a:t> </a:t>
            </a:r>
            <a:r>
              <a:rPr lang="en-US" dirty="0" err="1" smtClean="0"/>
              <a:t>realiza</a:t>
            </a:r>
            <a:r>
              <a:rPr lang="en-US" dirty="0" smtClean="0"/>
              <a:t>, a </a:t>
            </a:r>
            <a:r>
              <a:rPr lang="en-US" dirty="0" err="1" smtClean="0"/>
              <a:t>quem</a:t>
            </a:r>
            <a:r>
              <a:rPr lang="en-US" dirty="0" smtClean="0"/>
              <a:t>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administrado</a:t>
            </a:r>
            <a:r>
              <a:rPr lang="en-US" dirty="0" smtClean="0"/>
              <a:t>, e quanta </a:t>
            </a:r>
            <a:r>
              <a:rPr lang="en-US" dirty="0" err="1" smtClean="0"/>
              <a:t>água</a:t>
            </a:r>
            <a:r>
              <a:rPr lang="en-US" dirty="0" smtClean="0"/>
              <a:t> </a:t>
            </a:r>
            <a:r>
              <a:rPr lang="en-US" dirty="0" err="1" smtClean="0"/>
              <a:t>deve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usada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79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que significa a palavra “batismo”?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palavra grega “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baptizo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significa “submergir”, “mergulhar sob” ou “imergir”. Uma pessoa não está sendo batizada a menos que ela seja completamente submergida ou sepultada na água. Essa palavra é sempre usada na Bíblia com referência à sagrada ordenança do batismo. As palavras gregas para “aspergir” ou “derramar” nunca são usadas.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64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Jesus é nosso exemplo. Como Ele foi batizado?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João batizou Jesus por imersão no mesmo rio onde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Naamã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foi curado de sua lepra. Observe que eles estavam “no” Jordão (não em suas margens), e que Jesus “saiu” da água. Isso porque João estava batizando em “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Enom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perto de Salim, porque havia ali muitas águas” (João 3:23). Os cristãos devem seguir o exemplo de Jesus (1 Pedro 2:21), que foi batizado por imersão “para cumprir toda a justiça” (Mateus 3:15).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13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Bíblia</a:t>
            </a:r>
            <a:r>
              <a:rPr lang="en-US" dirty="0" smtClean="0"/>
              <a:t> </a:t>
            </a:r>
            <a:r>
              <a:rPr lang="en-US" dirty="0" err="1" smtClean="0"/>
              <a:t>conta</a:t>
            </a:r>
            <a:r>
              <a:rPr lang="en-US" dirty="0" smtClean="0"/>
              <a:t> </a:t>
            </a:r>
            <a:r>
              <a:rPr lang="en-US" dirty="0" err="1" smtClean="0"/>
              <a:t>outra</a:t>
            </a:r>
            <a:r>
              <a:rPr lang="en-US" dirty="0" smtClean="0"/>
              <a:t> </a:t>
            </a:r>
            <a:r>
              <a:rPr lang="en-US" dirty="0" err="1" smtClean="0"/>
              <a:t>história</a:t>
            </a:r>
            <a:r>
              <a:rPr lang="en-US" dirty="0" smtClean="0"/>
              <a:t> de um </a:t>
            </a:r>
            <a:r>
              <a:rPr lang="en-US" dirty="0" err="1" smtClean="0"/>
              <a:t>oficial</a:t>
            </a:r>
            <a:r>
              <a:rPr lang="en-US" dirty="0" smtClean="0"/>
              <a:t> de </a:t>
            </a:r>
            <a:r>
              <a:rPr lang="en-US" dirty="0" err="1" smtClean="0"/>
              <a:t>justiça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baseline="0" dirty="0" smtClean="0"/>
              <a:t> </a:t>
            </a:r>
            <a:r>
              <a:rPr lang="en-US" dirty="0" err="1" smtClean="0"/>
              <a:t>viajou</a:t>
            </a:r>
            <a:r>
              <a:rPr lang="en-US" baseline="0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de 200 </a:t>
            </a:r>
            <a:r>
              <a:rPr lang="en-US" dirty="0" err="1" smtClean="0"/>
              <a:t>milhas</a:t>
            </a:r>
            <a:r>
              <a:rPr lang="en-US" dirty="0" smtClean="0"/>
              <a:t> 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Etiópia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</a:t>
            </a:r>
            <a:r>
              <a:rPr lang="en-US" baseline="0" dirty="0" smtClean="0"/>
              <a:t> </a:t>
            </a:r>
            <a:r>
              <a:rPr lang="en-US" dirty="0" err="1" smtClean="0"/>
              <a:t>Jerusalém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adorar</a:t>
            </a:r>
            <a:r>
              <a:rPr lang="en-US" dirty="0" smtClean="0"/>
              <a:t> a Deus, mas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coração</a:t>
            </a:r>
            <a:r>
              <a:rPr lang="en-US" dirty="0" smtClean="0"/>
              <a:t> </a:t>
            </a:r>
            <a:r>
              <a:rPr lang="en-US" dirty="0" err="1" smtClean="0"/>
              <a:t>ainda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estava</a:t>
            </a:r>
            <a:r>
              <a:rPr lang="en-US" dirty="0" smtClean="0"/>
              <a:t> </a:t>
            </a:r>
            <a:r>
              <a:rPr lang="en-US" dirty="0" err="1" smtClean="0"/>
              <a:t>satisfeito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err="1" smtClean="0"/>
              <a:t>Esse</a:t>
            </a:r>
            <a:r>
              <a:rPr lang="en-US" dirty="0" smtClean="0"/>
              <a:t> </a:t>
            </a:r>
            <a:r>
              <a:rPr lang="en-US" dirty="0" err="1" smtClean="0"/>
              <a:t>etíope</a:t>
            </a:r>
            <a:r>
              <a:rPr lang="en-US" dirty="0" smtClean="0"/>
              <a:t> </a:t>
            </a:r>
            <a:r>
              <a:rPr lang="en-US" dirty="0" err="1" smtClean="0"/>
              <a:t>representa</a:t>
            </a:r>
            <a:r>
              <a:rPr lang="en-US" dirty="0" smtClean="0"/>
              <a:t> </a:t>
            </a:r>
            <a:r>
              <a:rPr lang="en-US" dirty="0" err="1" smtClean="0"/>
              <a:t>muitas</a:t>
            </a:r>
            <a:r>
              <a:rPr lang="en-US" dirty="0" smtClean="0"/>
              <a:t> </a:t>
            </a:r>
            <a:r>
              <a:rPr lang="en-US" dirty="0" err="1" smtClean="0"/>
              <a:t>pessoas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hoje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religiosas</a:t>
            </a:r>
            <a:r>
              <a:rPr lang="en-US" dirty="0" smtClean="0"/>
              <a:t>, </a:t>
            </a:r>
            <a:r>
              <a:rPr lang="en-US" dirty="0" err="1" smtClean="0"/>
              <a:t>leem</a:t>
            </a:r>
            <a:r>
              <a:rPr lang="en-US" dirty="0" smtClean="0"/>
              <a:t> as </a:t>
            </a:r>
            <a:r>
              <a:rPr lang="en-US" dirty="0" err="1" smtClean="0"/>
              <a:t>Escrituras</a:t>
            </a:r>
            <a:r>
              <a:rPr lang="en-US" dirty="0" smtClean="0"/>
              <a:t>, e </a:t>
            </a:r>
            <a:r>
              <a:rPr lang="en-US" dirty="0" err="1" smtClean="0"/>
              <a:t>buscam</a:t>
            </a:r>
            <a:r>
              <a:rPr lang="en-US" dirty="0" smtClean="0"/>
              <a:t> a </a:t>
            </a:r>
            <a:r>
              <a:rPr lang="en-US" dirty="0" err="1" smtClean="0"/>
              <a:t>verdade</a:t>
            </a:r>
            <a:r>
              <a:rPr lang="en-US" dirty="0" smtClean="0"/>
              <a:t>, mas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ainda</a:t>
            </a:r>
            <a:r>
              <a:rPr lang="en-US" dirty="0" smtClean="0"/>
              <a:t>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têm</a:t>
            </a:r>
            <a:r>
              <a:rPr lang="en-US" dirty="0" smtClean="0"/>
              <a:t> </a:t>
            </a:r>
            <a:r>
              <a:rPr lang="en-US" dirty="0" err="1" smtClean="0"/>
              <a:t>fé</a:t>
            </a:r>
            <a:r>
              <a:rPr lang="en-US" dirty="0" smtClean="0"/>
              <a:t> </a:t>
            </a:r>
            <a:r>
              <a:rPr lang="en-US" dirty="0" err="1" smtClean="0"/>
              <a:t>salvadora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Jesus Cristo.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sinceros</a:t>
            </a:r>
            <a:r>
              <a:rPr lang="en-US" dirty="0" smtClean="0"/>
              <a:t>, mas </a:t>
            </a:r>
            <a:r>
              <a:rPr lang="en-US" dirty="0" err="1" smtClean="0"/>
              <a:t>estão</a:t>
            </a:r>
            <a:r>
              <a:rPr lang="en-US" dirty="0" smtClean="0"/>
              <a:t> </a:t>
            </a:r>
            <a:r>
              <a:rPr lang="en-US" dirty="0" err="1" smtClean="0"/>
              <a:t>perdidos</a:t>
            </a:r>
            <a:r>
              <a:rPr lang="en-US" dirty="0" smtClean="0"/>
              <a:t>!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precisam</a:t>
            </a:r>
            <a:r>
              <a:rPr lang="en-US" dirty="0" smtClean="0"/>
              <a:t> de </a:t>
            </a:r>
            <a:r>
              <a:rPr lang="en-US" dirty="0" err="1" smtClean="0"/>
              <a:t>alguém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lhes</a:t>
            </a:r>
            <a:r>
              <a:rPr lang="en-US" dirty="0" smtClean="0"/>
              <a:t> </a:t>
            </a:r>
            <a:r>
              <a:rPr lang="en-US" dirty="0" err="1" smtClean="0"/>
              <a:t>mostre</a:t>
            </a:r>
            <a:r>
              <a:rPr lang="en-US" dirty="0" smtClean="0"/>
              <a:t> o </a:t>
            </a:r>
            <a:r>
              <a:rPr lang="en-US" dirty="0" err="1" smtClean="0"/>
              <a:t>caminho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61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Naamã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um corajoso, rico e famoso comandante dos exércitos da Síria, que ficou leproso. A lepra era a mais pavorosa doença dos tempos bíblicos. Ela significava isolamento dos entes queridos e uma morte lenta e miserável.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19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Ao</a:t>
            </a:r>
            <a:r>
              <a:rPr lang="en-US" dirty="0" smtClean="0"/>
              <a:t> Filipe </a:t>
            </a:r>
            <a:r>
              <a:rPr lang="en-US" dirty="0" err="1" smtClean="0"/>
              <a:t>aproximar</a:t>
            </a:r>
            <a:r>
              <a:rPr lang="en-US" dirty="0" smtClean="0"/>
              <a:t>-se da </a:t>
            </a:r>
            <a:r>
              <a:rPr lang="en-US" dirty="0" err="1" smtClean="0"/>
              <a:t>carruagem</a:t>
            </a:r>
            <a:r>
              <a:rPr lang="en-US" dirty="0" smtClean="0"/>
              <a:t>, </a:t>
            </a:r>
            <a:r>
              <a:rPr lang="en-US" dirty="0" err="1" smtClean="0"/>
              <a:t>ouviu</a:t>
            </a:r>
            <a:r>
              <a:rPr lang="en-US" dirty="0" smtClean="0"/>
              <a:t> o </a:t>
            </a:r>
            <a:r>
              <a:rPr lang="en-US" dirty="0" err="1" smtClean="0"/>
              <a:t>homem</a:t>
            </a:r>
            <a:r>
              <a:rPr lang="en-US" dirty="0" smtClean="0"/>
              <a:t> </a:t>
            </a:r>
            <a:r>
              <a:rPr lang="en-US" dirty="0" err="1" smtClean="0"/>
              <a:t>lendo</a:t>
            </a:r>
            <a:r>
              <a:rPr lang="en-US" dirty="0" smtClean="0"/>
              <a:t> o </a:t>
            </a:r>
            <a:r>
              <a:rPr lang="en-US" dirty="0" err="1" smtClean="0"/>
              <a:t>profeta</a:t>
            </a:r>
            <a:r>
              <a:rPr lang="en-US" dirty="0" smtClean="0"/>
              <a:t> </a:t>
            </a:r>
            <a:r>
              <a:rPr lang="en-US" dirty="0" err="1" smtClean="0"/>
              <a:t>Isaías</a:t>
            </a:r>
            <a:r>
              <a:rPr lang="en-US" dirty="0" smtClean="0"/>
              <a:t>. (Era costume </a:t>
            </a:r>
            <a:r>
              <a:rPr lang="en-US" dirty="0" err="1" smtClean="0"/>
              <a:t>naqueles</a:t>
            </a:r>
            <a:r>
              <a:rPr lang="en-US" dirty="0" smtClean="0"/>
              <a:t> </a:t>
            </a:r>
            <a:r>
              <a:rPr lang="en-US" dirty="0" err="1" smtClean="0"/>
              <a:t>dias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alunos</a:t>
            </a:r>
            <a:r>
              <a:rPr lang="en-US" dirty="0" smtClean="0"/>
              <a:t> </a:t>
            </a:r>
            <a:r>
              <a:rPr lang="en-US" dirty="0" err="1" smtClean="0"/>
              <a:t>lessem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voz</a:t>
            </a:r>
            <a:r>
              <a:rPr lang="en-US" dirty="0" smtClean="0"/>
              <a:t> </a:t>
            </a:r>
            <a:r>
              <a:rPr lang="en-US" dirty="0" err="1" smtClean="0"/>
              <a:t>alta.</a:t>
            </a:r>
            <a:r>
              <a:rPr lang="en-US" dirty="0" smtClean="0"/>
              <a:t>) Deus </a:t>
            </a:r>
            <a:r>
              <a:rPr lang="en-US" dirty="0" err="1" smtClean="0"/>
              <a:t>já</a:t>
            </a:r>
            <a:r>
              <a:rPr lang="en-US" dirty="0" smtClean="0"/>
              <a:t> </a:t>
            </a:r>
            <a:r>
              <a:rPr lang="en-US" dirty="0" err="1" smtClean="0"/>
              <a:t>havia</a:t>
            </a:r>
            <a:r>
              <a:rPr lang="en-US" dirty="0" smtClean="0"/>
              <a:t> </a:t>
            </a:r>
            <a:r>
              <a:rPr lang="en-US" dirty="0" err="1" smtClean="0"/>
              <a:t>preparado</a:t>
            </a:r>
            <a:r>
              <a:rPr lang="en-US" dirty="0" smtClean="0"/>
              <a:t> o </a:t>
            </a:r>
            <a:r>
              <a:rPr lang="en-US" dirty="0" err="1" smtClean="0"/>
              <a:t>coração</a:t>
            </a:r>
            <a:r>
              <a:rPr lang="en-US" dirty="0" smtClean="0"/>
              <a:t> do </a:t>
            </a:r>
            <a:r>
              <a:rPr lang="en-US" dirty="0" err="1" smtClean="0"/>
              <a:t>homem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receber</a:t>
            </a:r>
            <a:r>
              <a:rPr lang="en-US" dirty="0" smtClean="0"/>
              <a:t> o </a:t>
            </a:r>
            <a:r>
              <a:rPr lang="en-US" dirty="0" err="1" smtClean="0"/>
              <a:t>testemunho</a:t>
            </a:r>
            <a:r>
              <a:rPr lang="en-US" dirty="0" smtClean="0"/>
              <a:t> de Filipe! Se </a:t>
            </a:r>
            <a:r>
              <a:rPr lang="en-US" dirty="0" err="1" smtClean="0"/>
              <a:t>obedecermos</a:t>
            </a:r>
            <a:r>
              <a:rPr lang="en-US" dirty="0" smtClean="0"/>
              <a:t> a </a:t>
            </a:r>
            <a:r>
              <a:rPr lang="en-US" dirty="0" err="1" smtClean="0"/>
              <a:t>direção</a:t>
            </a:r>
            <a:r>
              <a:rPr lang="en-US" dirty="0" smtClean="0"/>
              <a:t> do </a:t>
            </a:r>
            <a:r>
              <a:rPr lang="en-US" dirty="0" err="1" smtClean="0"/>
              <a:t>Senhor</a:t>
            </a:r>
            <a:r>
              <a:rPr lang="en-US" dirty="0" smtClean="0"/>
              <a:t>,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certeza</a:t>
            </a:r>
            <a:r>
              <a:rPr lang="en-US" dirty="0" smtClean="0"/>
              <a:t> de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irá</a:t>
            </a:r>
            <a:r>
              <a:rPr lang="en-US" dirty="0" smtClean="0"/>
              <a:t> à </a:t>
            </a:r>
            <a:r>
              <a:rPr lang="en-US" dirty="0" err="1" smtClean="0"/>
              <a:t>nossa</a:t>
            </a:r>
            <a:r>
              <a:rPr lang="en-US" dirty="0" smtClean="0"/>
              <a:t> </a:t>
            </a:r>
            <a:r>
              <a:rPr lang="en-US" dirty="0" err="1" smtClean="0"/>
              <a:t>frente</a:t>
            </a:r>
            <a:r>
              <a:rPr lang="en-US" dirty="0" smtClean="0"/>
              <a:t> </a:t>
            </a:r>
            <a:r>
              <a:rPr lang="en-US" dirty="0" err="1" smtClean="0"/>
              <a:t>abrindo</a:t>
            </a:r>
            <a:r>
              <a:rPr lang="en-US" dirty="0" smtClean="0"/>
              <a:t> o </a:t>
            </a:r>
            <a:r>
              <a:rPr lang="en-US" dirty="0" err="1" smtClean="0"/>
              <a:t>caminho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o </a:t>
            </a:r>
            <a:r>
              <a:rPr lang="en-US" dirty="0" err="1" smtClean="0"/>
              <a:t>nosso</a:t>
            </a:r>
            <a:r>
              <a:rPr lang="en-US" dirty="0" smtClean="0"/>
              <a:t> </a:t>
            </a:r>
            <a:r>
              <a:rPr lang="en-US" dirty="0" err="1" smtClean="0"/>
              <a:t>testemunho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29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“A </a:t>
            </a:r>
            <a:r>
              <a:rPr lang="en-US" dirty="0" err="1" smtClean="0"/>
              <a:t>fé</a:t>
            </a:r>
            <a:r>
              <a:rPr lang="en-US" dirty="0" smtClean="0"/>
              <a:t> </a:t>
            </a:r>
            <a:r>
              <a:rPr lang="en-US" dirty="0" err="1" smtClean="0"/>
              <a:t>vem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ouvir</a:t>
            </a:r>
            <a:r>
              <a:rPr lang="en-US" dirty="0" smtClean="0"/>
              <a:t>, e o </a:t>
            </a:r>
            <a:r>
              <a:rPr lang="en-US" dirty="0" err="1" smtClean="0"/>
              <a:t>ouvir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</a:t>
            </a:r>
            <a:r>
              <a:rPr lang="en-US" dirty="0" err="1" smtClean="0"/>
              <a:t>Palavra</a:t>
            </a:r>
            <a:r>
              <a:rPr lang="en-US" dirty="0" smtClean="0"/>
              <a:t> de Deus.” (</a:t>
            </a:r>
            <a:r>
              <a:rPr lang="en-US" dirty="0" err="1" smtClean="0"/>
              <a:t>Romanos</a:t>
            </a:r>
            <a:r>
              <a:rPr lang="en-US" dirty="0" smtClean="0"/>
              <a:t> 10:17) O </a:t>
            </a:r>
            <a:r>
              <a:rPr lang="en-US" dirty="0" err="1" smtClean="0"/>
              <a:t>etíope</a:t>
            </a:r>
            <a:r>
              <a:rPr lang="en-US" dirty="0" smtClean="0"/>
              <a:t> </a:t>
            </a:r>
            <a:r>
              <a:rPr lang="en-US" dirty="0" err="1" smtClean="0"/>
              <a:t>creu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Jesus Cristo e </a:t>
            </a:r>
            <a:r>
              <a:rPr lang="en-US" dirty="0" err="1" smtClean="0"/>
              <a:t>nasceu</a:t>
            </a:r>
            <a:r>
              <a:rPr lang="en-US" dirty="0" smtClean="0"/>
              <a:t> de novo! </a:t>
            </a:r>
            <a:r>
              <a:rPr lang="en-US" dirty="0" err="1" smtClean="0"/>
              <a:t>Tão</a:t>
            </a:r>
            <a:r>
              <a:rPr lang="en-US" dirty="0" smtClean="0"/>
              <a:t> real era a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experiência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insistiu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parar</a:t>
            </a:r>
            <a:r>
              <a:rPr lang="en-US" dirty="0" smtClean="0"/>
              <a:t> a </a:t>
            </a:r>
            <a:r>
              <a:rPr lang="en-US" dirty="0" err="1" smtClean="0"/>
              <a:t>caravana</a:t>
            </a:r>
            <a:r>
              <a:rPr lang="en-US" dirty="0" smtClean="0"/>
              <a:t> e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r>
              <a:rPr lang="en-US" dirty="0" err="1" smtClean="0"/>
              <a:t>batizado</a:t>
            </a:r>
            <a:r>
              <a:rPr lang="en-US" dirty="0" smtClean="0"/>
              <a:t> </a:t>
            </a:r>
            <a:r>
              <a:rPr lang="en-US" dirty="0" err="1" smtClean="0"/>
              <a:t>imediatamente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2894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Filipe batizou o tesoureiro da Etiópia?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102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imersão</a:t>
            </a:r>
            <a:r>
              <a:rPr lang="en-US" dirty="0" smtClean="0"/>
              <a:t> era o </a:t>
            </a:r>
            <a:r>
              <a:rPr lang="en-US" dirty="0" err="1" smtClean="0"/>
              <a:t>modo</a:t>
            </a:r>
            <a:r>
              <a:rPr lang="en-US" dirty="0" smtClean="0"/>
              <a:t> de </a:t>
            </a:r>
            <a:r>
              <a:rPr lang="en-US" dirty="0" err="1" smtClean="0"/>
              <a:t>batismo</a:t>
            </a:r>
            <a:r>
              <a:rPr lang="en-US" dirty="0" smtClean="0"/>
              <a:t> </a:t>
            </a:r>
            <a:r>
              <a:rPr lang="en-US" dirty="0" err="1" smtClean="0"/>
              <a:t>praticado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</a:t>
            </a:r>
            <a:r>
              <a:rPr lang="en-US" dirty="0" err="1" smtClean="0"/>
              <a:t>igreja</a:t>
            </a:r>
            <a:r>
              <a:rPr lang="en-US" dirty="0" smtClean="0"/>
              <a:t> </a:t>
            </a:r>
            <a:r>
              <a:rPr lang="en-US" dirty="0" err="1" smtClean="0"/>
              <a:t>cristã</a:t>
            </a:r>
            <a:r>
              <a:rPr lang="en-US" dirty="0" smtClean="0"/>
              <a:t> </a:t>
            </a:r>
            <a:r>
              <a:rPr lang="en-US" dirty="0" err="1" smtClean="0"/>
              <a:t>primitiva</a:t>
            </a:r>
            <a:r>
              <a:rPr lang="en-US" dirty="0" smtClean="0"/>
              <a:t>. De </a:t>
            </a:r>
            <a:r>
              <a:rPr lang="en-US" dirty="0" err="1" smtClean="0"/>
              <a:t>fato</a:t>
            </a:r>
            <a:r>
              <a:rPr lang="en-US" dirty="0" smtClean="0"/>
              <a:t>, </a:t>
            </a:r>
            <a:r>
              <a:rPr lang="en-US" dirty="0" err="1" smtClean="0"/>
              <a:t>não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nenhuma</a:t>
            </a:r>
            <a:r>
              <a:rPr lang="en-US" dirty="0" smtClean="0"/>
              <a:t> </a:t>
            </a:r>
            <a:r>
              <a:rPr lang="en-US" dirty="0" err="1" smtClean="0"/>
              <a:t>evidência</a:t>
            </a:r>
            <a:r>
              <a:rPr lang="en-US" dirty="0" smtClean="0"/>
              <a:t> no Novo </a:t>
            </a:r>
            <a:r>
              <a:rPr lang="en-US" dirty="0" err="1" smtClean="0"/>
              <a:t>Testamento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qualquer</a:t>
            </a:r>
            <a:r>
              <a:rPr lang="en-US" dirty="0" smtClean="0"/>
              <a:t> outro </a:t>
            </a:r>
            <a:r>
              <a:rPr lang="en-US" dirty="0" err="1" smtClean="0"/>
              <a:t>método</a:t>
            </a:r>
            <a:r>
              <a:rPr lang="en-US" dirty="0" smtClean="0"/>
              <a:t> de </a:t>
            </a:r>
            <a:r>
              <a:rPr lang="en-US" dirty="0" err="1" smtClean="0"/>
              <a:t>batismo</a:t>
            </a:r>
            <a:r>
              <a:rPr lang="en-US" dirty="0" smtClean="0"/>
              <a:t>. Este </a:t>
            </a:r>
            <a:r>
              <a:rPr lang="en-US" dirty="0" err="1" smtClean="0"/>
              <a:t>batistério</a:t>
            </a:r>
            <a:r>
              <a:rPr lang="en-US" dirty="0" smtClean="0"/>
              <a:t>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localizado</a:t>
            </a:r>
            <a:r>
              <a:rPr lang="en-US" dirty="0" smtClean="0"/>
              <a:t> no Negev, e </a:t>
            </a:r>
            <a:r>
              <a:rPr lang="en-US" dirty="0" err="1" smtClean="0"/>
              <a:t>provavelmente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construído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era </a:t>
            </a:r>
            <a:r>
              <a:rPr lang="en-US" dirty="0" err="1" smtClean="0"/>
              <a:t>bizantina</a:t>
            </a:r>
            <a:r>
              <a:rPr lang="en-US" dirty="0" smtClean="0"/>
              <a:t> entre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anos</a:t>
            </a:r>
            <a:r>
              <a:rPr lang="en-US" dirty="0" smtClean="0"/>
              <a:t> 250 a 600 D.C.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22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Muitos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turistas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Igreja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localizada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ruínas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cidade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bíblica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Éfeso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Turquia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igreja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construída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memorial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discípulo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terceiro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concílio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geral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Igreja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teve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lugar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construção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431 D.C.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643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especial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interesse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batistério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forma circular,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cerca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doze metros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diâmetro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metros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profundidade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escadas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30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ouviu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torre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Catedral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Pisa,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Itália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comumente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conhecida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Torre de Pisa.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905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Catedral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a Torre de Pisa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há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batistério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edifício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redondo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50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abriga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tanque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batismo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foi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construído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século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XIV. Mil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trezentos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ascensão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Cristo,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batismo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imersão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50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batismo simboliza a morte, sepultamento e ressurreição de Cristo. Há a primeira morte para o pecado, então o sepultamento da velha vida e, finalmente, a ressurreição desde a água para uma nova existência.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5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escrava hebreia que trabalhava na casa de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Naamã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disse que, se o seu patrão fosse ter com o profeta Eliseu, em Israel, ele o curaria de sua lepra.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599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batismo por imersão atende perfeitamente a esse simbolismo. A vida de pecado cessa, então há uma breve suspensão da respiração enquanto a pessoa está sendo batizada; ela é inclinada para trás e deitada na água, até que seu corpo seja plenamente coberto ou sepultado na água.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050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o batizando é erguido da água, inspirando o ar como um bebê recém-nascido para viver uma nova vida, simbolizando assim a ressurreição. Nenhuma outra forma de batismo preenche esse simbolismo bíblico. Alguns dizem que guardam o santo domingo em honra à ressurreição de Jesus, mas essa prática nunca é mencionada na Bíblia.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706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Quão importante é o batismo?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batismo é claramente ordenado pela Escritura e considerado essencial. Todavia, quando o batismo é impossível, como no caso do ladrão na cruz, Jesus lhe deu o crédito mediante o Seu próprio batismo (Mateus 3:15).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528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batismo é como a cerimônia de casamento. A Bíblia diz: “Porque o teu Criador é o teu marido; o Senhor dos Exércitos é o Seu nome” (Isaías 54:5). Como a mulher assume o nome de seu marido no casamento, assim os cristãos tomam o nome de Cristo, por isso mesmo são chamados cristãos.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898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Ambas as cerimônias precisam estar baseadas no amor e no compromisso para se tornarem significativas. O batismo é essencial à vida do cristão como as núpcias são necessárias para o casamento.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764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ordem deu Jesus a Seu povo antes de Sua ascensão?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Pedro seguiu a ordem do Salvador quando, no dia de Pentecostes, pregou ao penitente povo: “Arrependei-vos, e cada um de vós seja batizado em nome de Jesus Cristo” (Atos 2:38).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030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qualificações bíblicas devem preceder o batismo?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 vez que uma criança não pode atender a todos os passos anteriormente referidos, obviamente não é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escriturístico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batizar os pequeninos, até que eles sejam suficientemente grandes para compreender o evangelho.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558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Alguns</a:t>
            </a:r>
            <a:r>
              <a:rPr lang="en-US" dirty="0" smtClean="0"/>
              <a:t> </a:t>
            </a:r>
            <a:r>
              <a:rPr lang="en-US" dirty="0" err="1" smtClean="0"/>
              <a:t>meninos</a:t>
            </a:r>
            <a:r>
              <a:rPr lang="en-US" dirty="0" smtClean="0"/>
              <a:t> </a:t>
            </a:r>
            <a:r>
              <a:rPr lang="en-US" dirty="0" err="1" smtClean="0"/>
              <a:t>gostava</a:t>
            </a:r>
            <a:r>
              <a:rPr lang="en-US" dirty="0" smtClean="0"/>
              <a:t> de </a:t>
            </a:r>
            <a:r>
              <a:rPr lang="en-US" dirty="0" err="1" smtClean="0"/>
              <a:t>insultar</a:t>
            </a:r>
            <a:r>
              <a:rPr lang="en-US" dirty="0" smtClean="0"/>
              <a:t> um </a:t>
            </a:r>
            <a:r>
              <a:rPr lang="en-US" dirty="0" err="1" smtClean="0"/>
              <a:t>velho</a:t>
            </a:r>
            <a:r>
              <a:rPr lang="en-US" dirty="0" smtClean="0"/>
              <a:t> </a:t>
            </a:r>
            <a:r>
              <a:rPr lang="en-US" dirty="0" err="1" smtClean="0"/>
              <a:t>sábio</a:t>
            </a:r>
            <a:r>
              <a:rPr lang="en-US" dirty="0" smtClean="0"/>
              <a:t>. Um </a:t>
            </a:r>
            <a:r>
              <a:rPr lang="en-US" dirty="0" err="1" smtClean="0"/>
              <a:t>dia</a:t>
            </a:r>
            <a:r>
              <a:rPr lang="en-US" dirty="0" smtClean="0"/>
              <a:t>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trouxeram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homem</a:t>
            </a:r>
            <a:r>
              <a:rPr lang="en-US" dirty="0" smtClean="0"/>
              <a:t> um </a:t>
            </a:r>
            <a:r>
              <a:rPr lang="en-US" dirty="0" err="1" smtClean="0"/>
              <a:t>passarinho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mantido</a:t>
            </a:r>
            <a:r>
              <a:rPr lang="en-US" dirty="0" smtClean="0"/>
              <a:t> </a:t>
            </a:r>
            <a:r>
              <a:rPr lang="en-US" dirty="0" err="1" smtClean="0"/>
              <a:t>firmemente</a:t>
            </a:r>
            <a:r>
              <a:rPr lang="en-US" dirty="0" smtClean="0"/>
              <a:t>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mãos</a:t>
            </a:r>
            <a:r>
              <a:rPr lang="en-US" dirty="0" smtClean="0"/>
              <a:t> de um deles.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pediram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homem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dizer-lhes</a:t>
            </a:r>
            <a:r>
              <a:rPr lang="en-US" dirty="0" smtClean="0"/>
              <a:t> se o </a:t>
            </a:r>
            <a:r>
              <a:rPr lang="en-US" dirty="0" err="1" smtClean="0"/>
              <a:t>pássaro</a:t>
            </a:r>
            <a:r>
              <a:rPr lang="en-US" dirty="0" smtClean="0"/>
              <a:t> </a:t>
            </a:r>
            <a:r>
              <a:rPr lang="en-US" dirty="0" err="1" smtClean="0"/>
              <a:t>estava</a:t>
            </a:r>
            <a:r>
              <a:rPr lang="en-US" dirty="0" smtClean="0"/>
              <a:t> vivo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dirty="0" err="1" smtClean="0"/>
              <a:t>morto</a:t>
            </a:r>
            <a:r>
              <a:rPr lang="en-US" dirty="0" smtClean="0"/>
              <a:t>. </a:t>
            </a:r>
            <a:r>
              <a:rPr lang="en-US" dirty="0" err="1" smtClean="0"/>
              <a:t>Sabendo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o </a:t>
            </a:r>
            <a:r>
              <a:rPr lang="en-US" dirty="0" err="1" smtClean="0"/>
              <a:t>pássaro</a:t>
            </a:r>
            <a:r>
              <a:rPr lang="en-US" dirty="0" smtClean="0"/>
              <a:t> </a:t>
            </a:r>
            <a:r>
              <a:rPr lang="en-US" dirty="0" err="1" smtClean="0"/>
              <a:t>estava</a:t>
            </a:r>
            <a:r>
              <a:rPr lang="en-US" dirty="0" smtClean="0"/>
              <a:t> vivo, mas </a:t>
            </a:r>
            <a:r>
              <a:rPr lang="en-US" dirty="0" err="1" smtClean="0"/>
              <a:t>que</a:t>
            </a:r>
            <a:r>
              <a:rPr lang="en-US" dirty="0" smtClean="0"/>
              <a:t>, com um </a:t>
            </a:r>
            <a:r>
              <a:rPr lang="en-US" dirty="0" err="1" smtClean="0"/>
              <a:t>aperto</a:t>
            </a:r>
            <a:r>
              <a:rPr lang="en-US" dirty="0" smtClean="0"/>
              <a:t> de </a:t>
            </a:r>
            <a:r>
              <a:rPr lang="en-US" dirty="0" err="1" smtClean="0"/>
              <a:t>mãos</a:t>
            </a:r>
            <a:r>
              <a:rPr lang="en-US" dirty="0" smtClean="0"/>
              <a:t> o </a:t>
            </a:r>
            <a:r>
              <a:rPr lang="en-US" dirty="0" err="1" smtClean="0"/>
              <a:t>menino</a:t>
            </a:r>
            <a:r>
              <a:rPr lang="en-US" dirty="0" smtClean="0"/>
              <a:t> podia </a:t>
            </a:r>
            <a:r>
              <a:rPr lang="en-US" dirty="0" err="1" smtClean="0"/>
              <a:t>matá</a:t>
            </a:r>
            <a:r>
              <a:rPr lang="en-US" dirty="0" smtClean="0"/>
              <a:t>-lo </a:t>
            </a:r>
            <a:r>
              <a:rPr lang="en-US" dirty="0" err="1" smtClean="0"/>
              <a:t>instantaneamente</a:t>
            </a:r>
            <a:r>
              <a:rPr lang="en-US" dirty="0" smtClean="0"/>
              <a:t>, o </a:t>
            </a:r>
            <a:r>
              <a:rPr lang="en-US" dirty="0" err="1" smtClean="0"/>
              <a:t>velho</a:t>
            </a:r>
            <a:r>
              <a:rPr lang="en-US" dirty="0" smtClean="0"/>
              <a:t> </a:t>
            </a:r>
            <a:r>
              <a:rPr lang="en-US" dirty="0" err="1" smtClean="0"/>
              <a:t>disse</a:t>
            </a:r>
            <a:r>
              <a:rPr lang="en-US" dirty="0" smtClean="0"/>
              <a:t>: “A </a:t>
            </a:r>
            <a:r>
              <a:rPr lang="en-US" dirty="0" err="1" smtClean="0"/>
              <a:t>vida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a </a:t>
            </a:r>
            <a:r>
              <a:rPr lang="en-US" dirty="0" err="1" smtClean="0"/>
              <a:t>morte</a:t>
            </a:r>
            <a:r>
              <a:rPr lang="en-US" dirty="0" smtClean="0"/>
              <a:t>, </a:t>
            </a:r>
            <a:r>
              <a:rPr lang="en-US" dirty="0" err="1" smtClean="0"/>
              <a:t>está</a:t>
            </a:r>
            <a:r>
              <a:rPr lang="en-US" dirty="0" smtClean="0"/>
              <a:t>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suas</a:t>
            </a:r>
            <a:r>
              <a:rPr lang="en-US" dirty="0" smtClean="0"/>
              <a:t> </a:t>
            </a:r>
            <a:r>
              <a:rPr lang="en-US" dirty="0" err="1" smtClean="0"/>
              <a:t>mãos</a:t>
            </a:r>
            <a:r>
              <a:rPr lang="en-US" dirty="0" smtClean="0"/>
              <a:t>, </a:t>
            </a:r>
            <a:r>
              <a:rPr lang="en-US" dirty="0" err="1" smtClean="0"/>
              <a:t>meu</a:t>
            </a:r>
            <a:r>
              <a:rPr lang="en-US" dirty="0" smtClean="0"/>
              <a:t> </a:t>
            </a:r>
            <a:r>
              <a:rPr lang="en-US" dirty="0" err="1" smtClean="0"/>
              <a:t>filho</a:t>
            </a:r>
            <a:r>
              <a:rPr lang="en-US" dirty="0" smtClean="0"/>
              <a:t>!</a:t>
            </a:r>
            <a:r>
              <a:rPr lang="en-US" baseline="0" dirty="0" smtClean="0"/>
              <a:t>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58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morte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mãos</a:t>
            </a:r>
            <a:r>
              <a:rPr lang="en-US" dirty="0" smtClean="0"/>
              <a:t>. </a:t>
            </a:r>
            <a:r>
              <a:rPr lang="en-US" dirty="0" err="1" smtClean="0"/>
              <a:t>Quanto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tipo</a:t>
            </a:r>
            <a:r>
              <a:rPr lang="en-US" dirty="0" smtClean="0"/>
              <a:t> de </a:t>
            </a:r>
            <a:r>
              <a:rPr lang="en-US" dirty="0" err="1" smtClean="0"/>
              <a:t>pessoas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seremos</a:t>
            </a:r>
            <a:r>
              <a:rPr lang="en-US" dirty="0" smtClean="0"/>
              <a:t> e o </a:t>
            </a:r>
            <a:r>
              <a:rPr lang="en-US" dirty="0" err="1" smtClean="0"/>
              <a:t>tipo</a:t>
            </a:r>
            <a:r>
              <a:rPr lang="en-US" dirty="0" smtClean="0"/>
              <a:t> de </a:t>
            </a:r>
            <a:r>
              <a:rPr lang="en-US" dirty="0" err="1" smtClean="0"/>
              <a:t>mundo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nós</a:t>
            </a:r>
            <a:r>
              <a:rPr lang="en-US" dirty="0" smtClean="0"/>
              <a:t> </a:t>
            </a:r>
            <a:r>
              <a:rPr lang="en-US" dirty="0" err="1" smtClean="0"/>
              <a:t>teremos</a:t>
            </a:r>
            <a:r>
              <a:rPr lang="en-US" dirty="0" smtClean="0"/>
              <a:t>, Deus </a:t>
            </a:r>
            <a:r>
              <a:rPr lang="en-US" dirty="0" err="1" smtClean="0"/>
              <a:t>diz</a:t>
            </a:r>
            <a:r>
              <a:rPr lang="en-US" dirty="0" smtClean="0"/>
              <a:t>:</a:t>
            </a:r>
            <a:r>
              <a:rPr lang="en-US" baseline="0" dirty="0" smtClean="0"/>
              <a:t> “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vontade</a:t>
            </a:r>
            <a:r>
              <a:rPr lang="en-US" dirty="0" smtClean="0"/>
              <a:t>, </a:t>
            </a:r>
            <a:r>
              <a:rPr lang="en-US" dirty="0" err="1" smtClean="0"/>
              <a:t>meu</a:t>
            </a:r>
            <a:r>
              <a:rPr lang="en-US" dirty="0" smtClean="0"/>
              <a:t> </a:t>
            </a:r>
            <a:r>
              <a:rPr lang="en-US" dirty="0" err="1" smtClean="0"/>
              <a:t>filho</a:t>
            </a:r>
            <a:r>
              <a:rPr lang="en-US" dirty="0" smtClean="0"/>
              <a:t>!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vida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ou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morte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está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mãos</a:t>
            </a:r>
            <a:r>
              <a:rPr lang="en-US" dirty="0" smtClean="0"/>
              <a:t>”.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513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algum dos filhos de Deus se arrepende de seus pecados e é batizado, o Senhor fica feliz.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800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Ansioso por agarrar-se a qualquer fio de esperança,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Naamã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acreditou no relato da menina, e fez uma longa viagem a Israel. Estava com ele um pequeno grupo de guarda-costas e transportava uma certa quantia para pagar pelo milagre da cura.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241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gostaria de começar a se preparar para o sagrado ritual do batismo, para que Deus possa dizer a seu respeito: “Tu és o Meu/Minha filho/filha amado/a, em quem Me comprazo”?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69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Naamã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finalmente estava diante da humilde casa do profeta, Eliseu não quis sair para recebê-lo. Em vez disso, ele enviou seu servo com estas simples instruções: “Vai, lava-te sete vezes no Jordão, e a tua carne será restaurada, e ficarás limpo” (2 Reis 5:10).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07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ordem do profeta para que o general se banhasse implicava em dizer que ele estava sujo! Foi-lhe dito para que se banhasse por sete vezes e num rio lodoso. Foi demais para o orgulhoso militar sírio. Num acesso de raiva,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Naamã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girou seu cavalo e começou a rumar para sua casa. Mas, para seguir na direção de Damasco,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Naamã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tinha de cavalgar junto ao rio Jordão. Enquanto passava por ali, seus servos insistiram com ele para tentar seguir o conselho do profeta.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17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Assim, ele parou o cavalo, desceu e retirou a sua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capa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cobria as terríveis marcas da enfermidade.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531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Lentamente desceu às águas do Jordão,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814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seis vezes ele mergulhou nas barrentas águas, sem qualquer resultado.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06DE41-0B71-1948-8934-DF4F445C346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82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E3DE-ED1F-6045-8AB1-DF8EFCF7CCC6}" type="datetimeFigureOut">
              <a:rPr lang="en-US" smtClean="0"/>
              <a:t>16/10/13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2624-3C95-2B4A-BBBB-E0519BA56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0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E3DE-ED1F-6045-8AB1-DF8EFCF7CCC6}" type="datetimeFigureOut">
              <a:rPr lang="en-US" smtClean="0"/>
              <a:t>16/10/13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2624-3C95-2B4A-BBBB-E0519BA56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86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E3DE-ED1F-6045-8AB1-DF8EFCF7CCC6}" type="datetimeFigureOut">
              <a:rPr lang="en-US" smtClean="0"/>
              <a:t>16/10/13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2624-3C95-2B4A-BBBB-E0519BA56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00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E3DE-ED1F-6045-8AB1-DF8EFCF7CCC6}" type="datetimeFigureOut">
              <a:rPr lang="en-US" smtClean="0"/>
              <a:t>16/10/13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2624-3C95-2B4A-BBBB-E0519BA56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0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E3DE-ED1F-6045-8AB1-DF8EFCF7CCC6}" type="datetimeFigureOut">
              <a:rPr lang="en-US" smtClean="0"/>
              <a:t>16/10/13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2624-3C95-2B4A-BBBB-E0519BA56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6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E3DE-ED1F-6045-8AB1-DF8EFCF7CCC6}" type="datetimeFigureOut">
              <a:rPr lang="en-US" smtClean="0"/>
              <a:t>16/10/13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2624-3C95-2B4A-BBBB-E0519BA56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03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E3DE-ED1F-6045-8AB1-DF8EFCF7CCC6}" type="datetimeFigureOut">
              <a:rPr lang="en-US" smtClean="0"/>
              <a:t>16/10/13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2624-3C95-2B4A-BBBB-E0519BA56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9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E3DE-ED1F-6045-8AB1-DF8EFCF7CCC6}" type="datetimeFigureOut">
              <a:rPr lang="en-US" smtClean="0"/>
              <a:t>16/10/13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2624-3C95-2B4A-BBBB-E0519BA56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6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E3DE-ED1F-6045-8AB1-DF8EFCF7CCC6}" type="datetimeFigureOut">
              <a:rPr lang="en-US" smtClean="0"/>
              <a:t>16/10/13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2624-3C95-2B4A-BBBB-E0519BA56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06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E3DE-ED1F-6045-8AB1-DF8EFCF7CCC6}" type="datetimeFigureOut">
              <a:rPr lang="en-US" smtClean="0"/>
              <a:t>16/10/13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2624-3C95-2B4A-BBBB-E0519BA56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16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3E3DE-ED1F-6045-8AB1-DF8EFCF7CCC6}" type="datetimeFigureOut">
              <a:rPr lang="en-US" smtClean="0"/>
              <a:t>16/10/13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92624-3C95-2B4A-BBBB-E0519BA56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84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3E3DE-ED1F-6045-8AB1-DF8EFCF7CCC6}" type="datetimeFigureOut">
              <a:rPr lang="en-US" smtClean="0"/>
              <a:t>16/10/13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92624-3C95-2B4A-BBBB-E0519BA56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03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5452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948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30866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91514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ptis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1882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577964"/>
            <a:ext cx="4547238" cy="2151966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cerimônia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simboliza a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“lavagem”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 lepra do pecado?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3336580"/>
            <a:ext cx="4224984" cy="3241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“Levanta-te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recebe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batismo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lava os teus pecados, invocando o nome </a:t>
            </a:r>
            <a:r>
              <a:rPr lang="pt-BR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dEle</a:t>
            </a:r>
            <a:r>
              <a:rPr lang="pt-BR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</a:p>
          <a:p>
            <a:pPr marL="0" indent="0">
              <a:buNone/>
            </a:pPr>
            <a:endParaRPr lang="pt-BR" sz="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Atos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22:16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776340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587694"/>
            <a:ext cx="4509326" cy="55384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“Naqueles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dias, apareceu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João Batista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pregando no deserto da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Judeia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... Então, saíam a ter com ele Jerusalém, toda a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Judeia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toda a circunvizinhança do Jordão; e eram por ele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batizados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 rio Jordão, confessando os seus pecados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Mateus 3:1, 5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22254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283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ptism2-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914" r="2612" b="3438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6353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5483578" cy="1926695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significa a palavra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“batismo”?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413000"/>
            <a:ext cx="4566356" cy="41204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“Tendo sido sepultados,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juntamente com Ele, no batismo, no qual igualmente fostes ressuscitados mediante a fé no poder de Deus que O ressuscitou dentre os mortos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Colossenses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2:12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799869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/>
            </a:r>
            <a:br>
              <a:rPr lang="pt-BR" dirty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649112"/>
            <a:ext cx="4862689" cy="5477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“Naqueles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dias, veio Jesus de Nazaré da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Galileia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por João foi batizado no rio Jordão. Logo ao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sair da água,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viu os céus rasgarem-se e o Espírito descendo como pomba sobre Ele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Marcos 1:9 e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276145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53308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150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8411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10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6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15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2745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5556" y="776112"/>
            <a:ext cx="4529666" cy="5350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“Então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mandou parar o carro,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ambos desceram à água, e Filipe batizou o eunuco. Quando saíram da água, o Espírito do Senhor arrebatou a Filipe.”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sz="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Atos 8:38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39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902070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ptmamshi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2287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98570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100_316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3624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eaning-tower-of-pis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9442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8524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Baptiste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9143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97523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22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4405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122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52657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71540" y="1035755"/>
            <a:ext cx="4416926" cy="4525963"/>
          </a:xfrm>
        </p:spPr>
        <p:txBody>
          <a:bodyPr>
            <a:noAutofit/>
          </a:bodyPr>
          <a:lstStyle/>
          <a:p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Morte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Sepultamento</a:t>
            </a:r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4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en-US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Ressurreição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808741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5191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1813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leansed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143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20356" cy="1757362"/>
          </a:xfrm>
        </p:spPr>
        <p:txBody>
          <a:bodyPr>
            <a:normAutofit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Quão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importante é o batismo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441222"/>
            <a:ext cx="4721578" cy="36849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“Quem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crer e for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batizado será salvo;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quem, porém, não crer será condenado [estará perdido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].”</a:t>
            </a: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Marcos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16:16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“Quem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 nascer da água e do Espírito não pode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entrar no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reino de Deus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João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3:5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389067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wheaton_evangelical_free_church_wedding_ceremony_december_katie_josh_church_photography_sarah_parisi_922x6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4756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519109X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0399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4905022" cy="2025473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ordem deu Jesus a Seu povo antes de Sua ascensão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2878667"/>
            <a:ext cx="4792133" cy="3247496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“Ide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portanto, fazei discípulos de todas as nações,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batizando-os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 nome do Pai, e do Filho, e do Espírito Santo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Mateus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28:19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159346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16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qualificações bíblicas devem preceder o batismo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2102556"/>
            <a:ext cx="8692443" cy="4445000"/>
          </a:xfrm>
        </p:spPr>
        <p:txBody>
          <a:bodyPr>
            <a:noAutofit/>
          </a:bodyPr>
          <a:lstStyle/>
          <a:p>
            <a:pPr lvl="0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Compreensão dos ensinos de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Jesus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(Mateus 28:19 e 20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Crer em todos os ensinos de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Cristo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(Marcos 16:16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Arrependimento dos pecados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passados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(Atos 2:38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Crer de todo o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coração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(Atos 8:37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Concordar em abandonar o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pecado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(Lucas 3:7 e 8; Romanos 6:5 e 6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lvl="0"/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Aceitar a Jesus como seu Salvador pessoal e experimentar o novo 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nascimento (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Coríntios 5:17; João 3:3 e 5</a:t>
            </a:r>
            <a:r>
              <a:rPr lang="pt-B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627392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70" r="12572"/>
          <a:stretch/>
        </p:blipFill>
        <p:spPr>
          <a:xfrm>
            <a:off x="0" y="-11280"/>
            <a:ext cx="9144000" cy="68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4357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tsYourMove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6429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91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64739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550334"/>
            <a:ext cx="5032022" cy="5575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“Naqueles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dias, veio Jesus de Nazaré da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Galileia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por João foi batizado no rio Jordão... Então, foi ouvida uma voz dos céus: Tu és o Meu Filho amado, em Ti Me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comprazo.”</a:t>
            </a:r>
          </a:p>
          <a:p>
            <a:pPr marL="0" indent="0">
              <a:buNone/>
            </a:pPr>
            <a:endParaRPr lang="pt-BR" sz="1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Marcos 1:9 e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058848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5171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0719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10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83032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3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59287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64221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90387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0241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2453</TotalTime>
  <Words>2239</Words>
  <Application>Microsoft Macintosh PowerPoint</Application>
  <PresentationFormat>On-screen Show (4:3)</PresentationFormat>
  <Paragraphs>124</Paragraphs>
  <Slides>41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 cerimônia simboliza a “lavagem” da lepra do pecado? </vt:lpstr>
      <vt:lpstr>PowerPoint Presentation</vt:lpstr>
      <vt:lpstr>PowerPoint Presentation</vt:lpstr>
      <vt:lpstr>PowerPoint Presentation</vt:lpstr>
      <vt:lpstr>O que significa a palavra “batismo”? 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Quão importante é o batismo?</vt:lpstr>
      <vt:lpstr>PowerPoint Presentation</vt:lpstr>
      <vt:lpstr>PowerPoint Presentation</vt:lpstr>
      <vt:lpstr>Que ordem deu Jesus a Seu povo antes de Sua ascensão?</vt:lpstr>
      <vt:lpstr>Que qualificações bíblicas devem preceder o batismo?</vt:lpstr>
      <vt:lpstr>PowerPoint Presentation</vt:lpstr>
      <vt:lpstr>PowerPoint Presentation</vt:lpstr>
      <vt:lpstr>PowerPoint Presentation</vt:lpstr>
      <vt:lpstr>PowerPoint Presentation</vt:lpstr>
    </vt:vector>
  </TitlesOfParts>
  <Company>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Emilio Abdala</dc:creator>
  <cp:lastModifiedBy>Patrick Ferreira</cp:lastModifiedBy>
  <cp:revision>45</cp:revision>
  <dcterms:created xsi:type="dcterms:W3CDTF">2013-03-25T14:52:13Z</dcterms:created>
  <dcterms:modified xsi:type="dcterms:W3CDTF">2013-10-16T20:18:58Z</dcterms:modified>
</cp:coreProperties>
</file>