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88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80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7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0AC6286-0B2D-41F6-A2F4-C144C0D611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0582ABB-A20F-4B80-9575-5BA90C282A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30DB388-5195-4128-9636-B8E96596D69B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0545134-3CBD-46C6-A009-5F02632820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D037CC63-3A5D-4295-9753-E617AFAA5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5079F7-F703-416C-AB06-1E4D42D618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784E51-751D-4C2C-826D-E03F5C2CD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D15C26-B041-4776-83D7-03D107FA6D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>
            <a:extLst>
              <a:ext uri="{FF2B5EF4-FFF2-40B4-BE49-F238E27FC236}">
                <a16:creationId xmlns:a16="http://schemas.microsoft.com/office/drawing/2014/main" id="{48736732-FB77-44EB-9B60-6D8F7D5B5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Espaço Reservado para Anotações 2">
            <a:extLst>
              <a:ext uri="{FF2B5EF4-FFF2-40B4-BE49-F238E27FC236}">
                <a16:creationId xmlns:a16="http://schemas.microsoft.com/office/drawing/2014/main" id="{7780F93F-3CEA-40F4-B4A2-828547B47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</p:txBody>
      </p:sp>
      <p:sp>
        <p:nvSpPr>
          <p:cNvPr id="3076" name="Espaço Reservado para Número de Slide 3">
            <a:extLst>
              <a:ext uri="{FF2B5EF4-FFF2-40B4-BE49-F238E27FC236}">
                <a16:creationId xmlns:a16="http://schemas.microsoft.com/office/drawing/2014/main" id="{D2D6DCE0-1821-4D0E-9A69-CFAD37780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86AACAA-FC12-457F-B0C7-00257E63497E}" type="slidenum">
              <a:rPr lang="pt-BR" altLang="pt-BR" sz="1200"/>
              <a:pPr eaLnBrk="1" hangingPunct="1"/>
              <a:t>1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9E4EB7-41D5-4E69-9D0E-0936C896D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6E78E8-6936-4196-9DA6-E7F4E3328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6CF91-EF96-46EA-9D0D-697DC22D3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94AA8-14F6-40EB-8580-25232B4054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1888277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B3D475-202B-452A-ADFA-EDE9B99CD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E3B246-4211-4AF5-AF1A-63A6E181B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9B30CE-842A-4D32-87FB-042E1766F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B72D1-A7C1-4F55-8AE6-D8A7C82348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23751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4CF219-72B7-46FE-BD18-9424FE822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9260C-B995-4D6E-BF16-E20C9C1E3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45C506-853B-4D73-9C0E-D4A1E4D77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634DF-6BDB-4E4B-ABF5-747EE5A5FE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15547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1FB330-0F13-439E-90D0-3B16EAFAE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C8CEE-E8A3-493E-BDFE-50F87375F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C3DB73-3AF2-46A4-B4F4-9483FB490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F779E-9D81-4E9B-9D40-D4A2E93140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6532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716BAF-19C6-4889-A2E9-7EF689145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7DF3E-E645-4D24-B00A-D450223CA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03F157-6F65-4512-BB48-D89F27BE3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13BDA-40C7-4F1C-844B-846EDE7B9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463773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16450-CF4A-48D6-804F-76C217991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3E1B4E-7313-4703-A393-672626C36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CCAED-6922-4F1B-AACF-D54C595BD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6C67F-E172-4A87-9C73-E1D82CBC56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903613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4ED2DA-CECF-44E7-A8F2-D75A4548B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4A3C3E-E80F-4E55-940B-1F6EBC087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4C2810-30C6-47E0-BF21-B2FB3D5A0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03489-4770-4042-8359-A5B27CBC53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01539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C64552-6DBF-4BC0-B559-A31F614FD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F60EE6-FC25-4AEF-8838-C02D0FF4B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A5977-07F2-4FCA-B097-6900BA57A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CF5DF-FE28-4A04-AC10-6762220E88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786667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B98006-243A-4AEB-9099-A24FD65D7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7AB23-505B-4B56-998C-05996E178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8E0510-A597-431E-BDE0-B7433CA7CC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3E0B2-F536-4191-8F37-1170380026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35098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509FD-3708-485E-9B37-4720B1BD1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52F636-C965-4AB7-B831-C32325FFC5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805E9-7982-4A1F-BA18-D8D27D330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B4679-91C2-4B2B-8F84-0E9210E7BA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875224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CF857-B3D7-4D6A-A853-28FDF6E78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B2524-AF55-4EEA-8753-9B07B081F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E0307-AF7F-498A-BB1F-D31AEE92F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9AE56-B66D-4A04-AA8C-73B48E536D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192052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356D42-9AEE-409A-BDAB-A8DBCC6E5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DE2FF7-1A03-4BE9-87C5-4F2460FC7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CE05D6-6C57-43D9-9486-AA026D8ED3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0A6270-2424-41D5-97B1-456368782D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F8AC77-7B6B-4636-8D8E-03DABADE9F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9BE830-D5AF-42A3-844B-07B5966B7D4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12</Words>
  <Application>Microsoft Office PowerPoint</Application>
  <PresentationFormat>Apresentação na tela (4:3)</PresentationFormat>
  <Paragraphs>3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SM8201-CRISE NO TERCEIRO MILÊNIO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17</cp:revision>
  <dcterms:created xsi:type="dcterms:W3CDTF">2001-08-13T20:42:19Z</dcterms:created>
  <dcterms:modified xsi:type="dcterms:W3CDTF">2019-11-26T13:06:32Z</dcterms:modified>
  <cp:category>SM-SERMÕES DOUTRINÁRIOS</cp:category>
</cp:coreProperties>
</file>